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315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6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95781"/>
            <a:ext cx="6217920" cy="382016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63261"/>
            <a:ext cx="5486400" cy="2649219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84200"/>
            <a:ext cx="1577340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84200"/>
            <a:ext cx="4640580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735583"/>
            <a:ext cx="6309360" cy="456437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343143"/>
            <a:ext cx="6309360" cy="24002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5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921000"/>
            <a:ext cx="31089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921000"/>
            <a:ext cx="31089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84202"/>
            <a:ext cx="630936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689861"/>
            <a:ext cx="3094672" cy="131825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4008120"/>
            <a:ext cx="3094672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689861"/>
            <a:ext cx="3109913" cy="131825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4008120"/>
            <a:ext cx="3109913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2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0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31520"/>
            <a:ext cx="2359342" cy="25603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79882"/>
            <a:ext cx="3703320" cy="77978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291840"/>
            <a:ext cx="2359342" cy="609854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2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31520"/>
            <a:ext cx="2359342" cy="25603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79882"/>
            <a:ext cx="3703320" cy="77978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291840"/>
            <a:ext cx="2359342" cy="609854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84202"/>
            <a:ext cx="63093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921000"/>
            <a:ext cx="63093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0170162"/>
            <a:ext cx="16459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BD4D-F7E3-4977-9111-BEB5F56C05B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10170162"/>
            <a:ext cx="16459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CF2D-96D9-489A-8403-43C231E7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125" y="1235566"/>
            <a:ext cx="2494924" cy="35234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0" y="0"/>
            <a:ext cx="7315200" cy="765544"/>
          </a:xfrm>
          <a:prstGeom prst="rect">
            <a:avLst/>
          </a:prstGeom>
          <a:solidFill>
            <a:srgbClr val="BF5F5D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33" y="10347924"/>
            <a:ext cx="2991548" cy="38213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54841" y="62890"/>
            <a:ext cx="6271691" cy="6397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7315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DISPELLING THE RUMORS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454" y="5146369"/>
            <a:ext cx="6545665" cy="497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FACTS ABOUT UCPATH 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R="0"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UCR is committed to paying </a:t>
            </a:r>
            <a:r>
              <a:rPr lang="en-US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Academic and Staff Appointees </a:t>
            </a:r>
            <a:r>
              <a:rPr lang="en-US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correctly and on time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January after UCPath go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live.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the following contingency plans in place to mitigate any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unforeseen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issues.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PPS (our current payroll system) will be run “in parallel”  in order to do a paycheck compare for everyone getting paid in January.  If there is a serious failure during the transition to UCPath, everyone will be paid out of PPS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there are any unforeseen issues for some appointees, there is a plan in place to provide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same-day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checks to those who are impacted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have any concerns about your paycheck, please first think about the normal January paycheck differences due to changes in benefit choices or 401s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etc.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you made during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 </a:t>
            </a:r>
            <a:r>
              <a: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Enrollment and,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those do not explain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difference,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 your academic personnel or human resources support staff for resolution (whomever you would normally approach).  Everyone is committed to the smoothest transition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possible.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238249" y="1252847"/>
            <a:ext cx="1762589" cy="944254"/>
          </a:xfrm>
          <a:prstGeom prst="wedgeEllipseCallout">
            <a:avLst>
              <a:gd name="adj1" fmla="val -50360"/>
              <a:gd name="adj2" fmla="val 40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Will I get paid on-time?  </a:t>
            </a:r>
            <a:endParaRPr lang="en-US" sz="1400" b="1" dirty="0"/>
          </a:p>
        </p:txBody>
      </p:sp>
      <p:sp>
        <p:nvSpPr>
          <p:cNvPr id="13" name="Oval Callout 12"/>
          <p:cNvSpPr/>
          <p:nvPr/>
        </p:nvSpPr>
        <p:spPr>
          <a:xfrm>
            <a:off x="241301" y="1362419"/>
            <a:ext cx="2159000" cy="1121800"/>
          </a:xfrm>
          <a:prstGeom prst="wedgeEllipseCallout">
            <a:avLst>
              <a:gd name="adj1" fmla="val 57568"/>
              <a:gd name="adj2" fmla="val 32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Is there someone I can contact if I have questions?   </a:t>
            </a:r>
            <a:endParaRPr lang="en-US" sz="1400" b="1" dirty="0"/>
          </a:p>
        </p:txBody>
      </p:sp>
      <p:sp>
        <p:nvSpPr>
          <p:cNvPr id="15" name="Oval Callout 14"/>
          <p:cNvSpPr/>
          <p:nvPr/>
        </p:nvSpPr>
        <p:spPr>
          <a:xfrm>
            <a:off x="5323451" y="2426675"/>
            <a:ext cx="1801250" cy="1336989"/>
          </a:xfrm>
          <a:prstGeom prst="wedgeEllipseCallout">
            <a:avLst>
              <a:gd name="adj1" fmla="val -55052"/>
              <a:gd name="adj2" fmla="val 28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Is there a plan in place if something goes wrong? </a:t>
            </a:r>
            <a:endParaRPr lang="en-US" sz="1400" b="1" dirty="0"/>
          </a:p>
        </p:txBody>
      </p:sp>
      <p:sp>
        <p:nvSpPr>
          <p:cNvPr id="17" name="Oval Callout 16"/>
          <p:cNvSpPr/>
          <p:nvPr/>
        </p:nvSpPr>
        <p:spPr>
          <a:xfrm>
            <a:off x="596141" y="2928899"/>
            <a:ext cx="1804160" cy="1178080"/>
          </a:xfrm>
          <a:prstGeom prst="wedgeEllipseCallout">
            <a:avLst>
              <a:gd name="adj1" fmla="val 61817"/>
              <a:gd name="adj2" fmla="val 11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W</a:t>
            </a:r>
            <a:r>
              <a:rPr lang="en-US" sz="1400" b="1" dirty="0" smtClean="0"/>
              <a:t>ill I get paid correctly?  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011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41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Marie Rollins</dc:creator>
  <cp:lastModifiedBy>Ameae M Walker</cp:lastModifiedBy>
  <cp:revision>16</cp:revision>
  <dcterms:created xsi:type="dcterms:W3CDTF">2017-12-06T23:24:34Z</dcterms:created>
  <dcterms:modified xsi:type="dcterms:W3CDTF">2017-12-08T17:42:51Z</dcterms:modified>
</cp:coreProperties>
</file>