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62" r:id="rId5"/>
    <p:sldId id="342" r:id="rId6"/>
    <p:sldId id="397" r:id="rId7"/>
    <p:sldId id="383" r:id="rId8"/>
    <p:sldId id="384" r:id="rId9"/>
    <p:sldId id="368" r:id="rId10"/>
    <p:sldId id="322" r:id="rId11"/>
    <p:sldId id="341" r:id="rId12"/>
    <p:sldId id="398" r:id="rId13"/>
    <p:sldId id="404" r:id="rId14"/>
    <p:sldId id="352" r:id="rId15"/>
    <p:sldId id="376" r:id="rId16"/>
    <p:sldId id="405" r:id="rId17"/>
    <p:sldId id="390" r:id="rId18"/>
    <p:sldId id="391" r:id="rId19"/>
    <p:sldId id="399" r:id="rId20"/>
    <p:sldId id="392" r:id="rId21"/>
    <p:sldId id="400" r:id="rId22"/>
    <p:sldId id="393" r:id="rId23"/>
    <p:sldId id="401" r:id="rId24"/>
    <p:sldId id="394" r:id="rId25"/>
    <p:sldId id="395" r:id="rId26"/>
    <p:sldId id="402" r:id="rId27"/>
    <p:sldId id="396" r:id="rId28"/>
    <p:sldId id="403" r:id="rId29"/>
    <p:sldId id="387" r:id="rId30"/>
    <p:sldId id="336" r:id="rId31"/>
    <p:sldId id="388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48BA585-829A-4C34-BDDA-4CDA7A8815AB}">
          <p14:sldIdLst>
            <p14:sldId id="262"/>
            <p14:sldId id="342"/>
            <p14:sldId id="397"/>
            <p14:sldId id="383"/>
            <p14:sldId id="384"/>
          </p14:sldIdLst>
        </p14:section>
        <p14:section name="Pilot Details" id="{427962C2-6A4C-4B4C-B174-46BF86608EAE}">
          <p14:sldIdLst>
            <p14:sldId id="368"/>
            <p14:sldId id="322"/>
            <p14:sldId id="341"/>
            <p14:sldId id="398"/>
            <p14:sldId id="404"/>
            <p14:sldId id="352"/>
            <p14:sldId id="376"/>
            <p14:sldId id="405"/>
            <p14:sldId id="390"/>
            <p14:sldId id="391"/>
            <p14:sldId id="399"/>
            <p14:sldId id="392"/>
            <p14:sldId id="400"/>
            <p14:sldId id="393"/>
            <p14:sldId id="401"/>
            <p14:sldId id="394"/>
            <p14:sldId id="395"/>
            <p14:sldId id="402"/>
            <p14:sldId id="396"/>
            <p14:sldId id="403"/>
            <p14:sldId id="387"/>
            <p14:sldId id="336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OAD\Kerean" initials="F" lastIdx="3" clrIdx="0"/>
  <p:cmAuthor id="2" name="Zachary Moore" initials="ZM" lastIdx="16" clrIdx="1">
    <p:extLst>
      <p:ext uri="{19B8F6BF-5375-455C-9EA6-DF929625EA0E}">
        <p15:presenceInfo xmlns:p15="http://schemas.microsoft.com/office/powerpoint/2012/main" userId="8060699c-1a79-4e39-b337-59eed185af92" providerId="Windows Live"/>
      </p:ext>
    </p:extLst>
  </p:cmAuthor>
  <p:cmAuthor id="3" name="Heidie P Rhodes" initials="HR" lastIdx="11" clrIdx="2">
    <p:extLst>
      <p:ext uri="{19B8F6BF-5375-455C-9EA6-DF929625EA0E}">
        <p15:presenceInfo xmlns:p15="http://schemas.microsoft.com/office/powerpoint/2012/main" userId="S::heidier@ucr.edu::467b6a69-cb86-4025-96f2-cd5aaa4079a3" providerId="AD"/>
      </p:ext>
    </p:extLst>
  </p:cmAuthor>
  <p:cmAuthor id="4" name="Alfred K Karam" initials="AK" lastIdx="6" clrIdx="3">
    <p:extLst>
      <p:ext uri="{19B8F6BF-5375-455C-9EA6-DF929625EA0E}">
        <p15:presenceInfo xmlns:p15="http://schemas.microsoft.com/office/powerpoint/2012/main" userId="S::alfredk@ucr.edu::72eacf27-f7ff-4673-9bfe-1dd0c934beac" providerId="AD"/>
      </p:ext>
    </p:extLst>
  </p:cmAuthor>
  <p:cmAuthor id="5" name="Kathleen Rondeau-Taylor" initials="KR" lastIdx="2" clrIdx="4">
    <p:extLst>
      <p:ext uri="{19B8F6BF-5375-455C-9EA6-DF929625EA0E}">
        <p15:presenceInfo xmlns:p15="http://schemas.microsoft.com/office/powerpoint/2012/main" userId="S-1-5-21-3758570256-276891776-3938476879-106812" providerId="AD"/>
      </p:ext>
    </p:extLst>
  </p:cmAuthor>
  <p:cmAuthor id="6" name="Antonette Toney" initials="AT" lastIdx="20" clrIdx="5">
    <p:extLst>
      <p:ext uri="{19B8F6BF-5375-455C-9EA6-DF929625EA0E}">
        <p15:presenceInfo xmlns:p15="http://schemas.microsoft.com/office/powerpoint/2012/main" userId="S-1-5-21-3758570256-276891776-3938476879-34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A5A5A5"/>
    <a:srgbClr val="4472C4"/>
    <a:srgbClr val="203864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e P Rhodes" userId="S::heidier@ucr.edu::467b6a69-cb86-4025-96f2-cd5aaa4079a3" providerId="AD" clId="Web-{4D106192-A98A-1CD3-3D59-CFD2C4066B54}"/>
    <pc:docChg chg="modSld">
      <pc:chgData name="Heidie P Rhodes" userId="S::heidier@ucr.edu::467b6a69-cb86-4025-96f2-cd5aaa4079a3" providerId="AD" clId="Web-{4D106192-A98A-1CD3-3D59-CFD2C4066B54}" dt="2019-05-13T21:34:38.272" v="575"/>
      <pc:docMkLst>
        <pc:docMk/>
      </pc:docMkLst>
      <pc:sldChg chg="modSp">
        <pc:chgData name="Heidie P Rhodes" userId="S::heidier@ucr.edu::467b6a69-cb86-4025-96f2-cd5aaa4079a3" providerId="AD" clId="Web-{4D106192-A98A-1CD3-3D59-CFD2C4066B54}" dt="2019-05-13T21:30:17.615" v="573" actId="14100"/>
        <pc:sldMkLst>
          <pc:docMk/>
          <pc:sldMk cId="3641295761" sldId="384"/>
        </pc:sldMkLst>
        <pc:spChg chg="mod">
          <ac:chgData name="Heidie P Rhodes" userId="S::heidier@ucr.edu::467b6a69-cb86-4025-96f2-cd5aaa4079a3" providerId="AD" clId="Web-{4D106192-A98A-1CD3-3D59-CFD2C4066B54}" dt="2019-05-13T21:30:17.615" v="573" actId="14100"/>
          <ac:spMkLst>
            <pc:docMk/>
            <pc:sldMk cId="3641295761" sldId="384"/>
            <ac:spMk id="2" creationId="{BE84F724-10D4-4654-9221-37B348B474FC}"/>
          </ac:spMkLst>
        </pc:spChg>
        <pc:spChg chg="mod">
          <ac:chgData name="Heidie P Rhodes" userId="S::heidier@ucr.edu::467b6a69-cb86-4025-96f2-cd5aaa4079a3" providerId="AD" clId="Web-{4D106192-A98A-1CD3-3D59-CFD2C4066B54}" dt="2019-05-13T21:29:41.193" v="568" actId="1076"/>
          <ac:spMkLst>
            <pc:docMk/>
            <pc:sldMk cId="3641295761" sldId="384"/>
            <ac:spMk id="3" creationId="{9FE25402-1723-47CC-B6C3-29AB5E6A3E26}"/>
          </ac:spMkLst>
        </pc:spChg>
      </pc:sldChg>
      <pc:sldChg chg="addSp delSp modSp">
        <pc:chgData name="Heidie P Rhodes" userId="S::heidier@ucr.edu::467b6a69-cb86-4025-96f2-cd5aaa4079a3" providerId="AD" clId="Web-{4D106192-A98A-1CD3-3D59-CFD2C4066B54}" dt="2019-05-13T21:34:38.272" v="575"/>
        <pc:sldMkLst>
          <pc:docMk/>
          <pc:sldMk cId="3214162510" sldId="386"/>
        </pc:sldMkLst>
        <pc:spChg chg="add del">
          <ac:chgData name="Heidie P Rhodes" userId="S::heidier@ucr.edu::467b6a69-cb86-4025-96f2-cd5aaa4079a3" providerId="AD" clId="Web-{4D106192-A98A-1CD3-3D59-CFD2C4066B54}" dt="2019-05-13T21:34:38.272" v="575"/>
          <ac:spMkLst>
            <pc:docMk/>
            <pc:sldMk cId="3214162510" sldId="386"/>
            <ac:spMk id="2" creationId="{BE84F724-10D4-4654-9221-37B348B474FC}"/>
          </ac:spMkLst>
        </pc:spChg>
        <pc:picChg chg="add del mod ord">
          <ac:chgData name="Heidie P Rhodes" userId="S::heidier@ucr.edu::467b6a69-cb86-4025-96f2-cd5aaa4079a3" providerId="AD" clId="Web-{4D106192-A98A-1CD3-3D59-CFD2C4066B54}" dt="2019-05-13T21:34:38.272" v="575"/>
          <ac:picMkLst>
            <pc:docMk/>
            <pc:sldMk cId="3214162510" sldId="386"/>
            <ac:picMk id="4" creationId="{1BF3F0B4-C8DD-48DF-8D33-6E459EA5B9F6}"/>
          </ac:picMkLst>
        </pc:picChg>
      </pc:sldChg>
    </pc:docChg>
  </pc:docChgLst>
  <pc:docChgLst>
    <pc:chgData name="Kathleen Rondeau-Taylor" userId="S::krondeau@ucr.edu::24d76836-43c5-4611-b48e-f7c2a3d390f4" providerId="AD" clId="Web-{2166DEF5-0DC3-FF30-20B8-E670A69C955B}"/>
    <pc:docChg chg="modSld">
      <pc:chgData name="Kathleen Rondeau-Taylor" userId="S::krondeau@ucr.edu::24d76836-43c5-4611-b48e-f7c2a3d390f4" providerId="AD" clId="Web-{2166DEF5-0DC3-FF30-20B8-E670A69C955B}" dt="2019-03-07T18:14:53.637" v="19"/>
      <pc:docMkLst>
        <pc:docMk/>
      </pc:docMkLst>
      <pc:sldChg chg="modSp">
        <pc:chgData name="Kathleen Rondeau-Taylor" userId="S::krondeau@ucr.edu::24d76836-43c5-4611-b48e-f7c2a3d390f4" providerId="AD" clId="Web-{2166DEF5-0DC3-FF30-20B8-E670A69C955B}" dt="2019-03-07T18:14:53.637" v="19"/>
        <pc:sldMkLst>
          <pc:docMk/>
          <pc:sldMk cId="746794232" sldId="361"/>
        </pc:sldMkLst>
        <pc:graphicFrameChg chg="mod modGraphic">
          <ac:chgData name="Kathleen Rondeau-Taylor" userId="S::krondeau@ucr.edu::24d76836-43c5-4611-b48e-f7c2a3d390f4" providerId="AD" clId="Web-{2166DEF5-0DC3-FF30-20B8-E670A69C955B}" dt="2019-03-07T18:14:53.637" v="19"/>
          <ac:graphicFrameMkLst>
            <pc:docMk/>
            <pc:sldMk cId="746794232" sldId="361"/>
            <ac:graphicFrameMk id="5" creationId="{01CDF1F6-9454-4397-9F8F-9FE8CEAFF982}"/>
          </ac:graphicFrameMkLst>
        </pc:graphicFrameChg>
      </pc:sldChg>
    </pc:docChg>
  </pc:docChgLst>
  <pc:docChgLst>
    <pc:chgData name="Heidie P Rhodes" userId="S::heidier@ucr.edu::467b6a69-cb86-4025-96f2-cd5aaa4079a3" providerId="AD" clId="Web-{8EC8057C-7CF2-C661-40E7-235D9111D69E}"/>
    <pc:docChg chg="modSld">
      <pc:chgData name="Heidie P Rhodes" userId="S::heidier@ucr.edu::467b6a69-cb86-4025-96f2-cd5aaa4079a3" providerId="AD" clId="Web-{8EC8057C-7CF2-C661-40E7-235D9111D69E}" dt="2019-03-09T00:43:21.964" v="20"/>
      <pc:docMkLst>
        <pc:docMk/>
      </pc:docMkLst>
      <pc:sldChg chg="modSp">
        <pc:chgData name="Heidie P Rhodes" userId="S::heidier@ucr.edu::467b6a69-cb86-4025-96f2-cd5aaa4079a3" providerId="AD" clId="Web-{8EC8057C-7CF2-C661-40E7-235D9111D69E}" dt="2019-03-09T00:43:21.964" v="20"/>
        <pc:sldMkLst>
          <pc:docMk/>
          <pc:sldMk cId="3111348459" sldId="358"/>
        </pc:sldMkLst>
        <pc:spChg chg="mod">
          <ac:chgData name="Heidie P Rhodes" userId="S::heidier@ucr.edu::467b6a69-cb86-4025-96f2-cd5aaa4079a3" providerId="AD" clId="Web-{8EC8057C-7CF2-C661-40E7-235D9111D69E}" dt="2019-03-09T00:43:08.792" v="14" actId="20577"/>
          <ac:spMkLst>
            <pc:docMk/>
            <pc:sldMk cId="3111348459" sldId="358"/>
            <ac:spMk id="5" creationId="{7BFFB2A9-0424-4EC0-9A5E-73A1FE9CE82D}"/>
          </ac:spMkLst>
        </pc:spChg>
        <pc:graphicFrameChg chg="mod modGraphic">
          <ac:chgData name="Heidie P Rhodes" userId="S::heidier@ucr.edu::467b6a69-cb86-4025-96f2-cd5aaa4079a3" providerId="AD" clId="Web-{8EC8057C-7CF2-C661-40E7-235D9111D69E}" dt="2019-03-09T00:43:21.964" v="20"/>
          <ac:graphicFrameMkLst>
            <pc:docMk/>
            <pc:sldMk cId="3111348459" sldId="358"/>
            <ac:graphicFrameMk id="10" creationId="{141D648A-5152-4AE3-BEB4-C0985B591BCD}"/>
          </ac:graphicFrameMkLst>
        </pc:graphicFrameChg>
      </pc:sldChg>
    </pc:docChg>
  </pc:docChgLst>
  <pc:docChgLst>
    <pc:chgData name="Heidie P Rhodes" userId="S::heidier@ucr.edu::467b6a69-cb86-4025-96f2-cd5aaa4079a3" providerId="AD" clId="Web-{ADF383A6-EA8E-1ECB-BBAC-97CE3D88670A}"/>
    <pc:docChg chg="addSld modSld modSection">
      <pc:chgData name="Heidie P Rhodes" userId="S::heidier@ucr.edu::467b6a69-cb86-4025-96f2-cd5aaa4079a3" providerId="AD" clId="Web-{ADF383A6-EA8E-1ECB-BBAC-97CE3D88670A}" dt="2019-03-06T22:15:29.761" v="1612"/>
      <pc:docMkLst>
        <pc:docMk/>
      </pc:docMkLst>
      <pc:sldChg chg="addSp delSp modSp new">
        <pc:chgData name="Heidie P Rhodes" userId="S::heidier@ucr.edu::467b6a69-cb86-4025-96f2-cd5aaa4079a3" providerId="AD" clId="Web-{ADF383A6-EA8E-1ECB-BBAC-97CE3D88670A}" dt="2019-03-06T22:15:29.761" v="1612"/>
        <pc:sldMkLst>
          <pc:docMk/>
          <pc:sldMk cId="3111348459" sldId="358"/>
        </pc:sldMkLst>
        <pc:spChg chg="del">
          <ac:chgData name="Heidie P Rhodes" userId="S::heidier@ucr.edu::467b6a69-cb86-4025-96f2-cd5aaa4079a3" providerId="AD" clId="Web-{ADF383A6-EA8E-1ECB-BBAC-97CE3D88670A}" dt="2019-03-06T20:25:01.283" v="1"/>
          <ac:spMkLst>
            <pc:docMk/>
            <pc:sldMk cId="3111348459" sldId="358"/>
            <ac:spMk id="2" creationId="{DCFD0E50-7D48-4FCB-9080-46E5B1AAE58C}"/>
          </ac:spMkLst>
        </pc:spChg>
        <pc:spChg chg="mod">
          <ac:chgData name="Heidie P Rhodes" userId="S::heidier@ucr.edu::467b6a69-cb86-4025-96f2-cd5aaa4079a3" providerId="AD" clId="Web-{ADF383A6-EA8E-1ECB-BBAC-97CE3D88670A}" dt="2019-03-06T21:16:42.866" v="1207" actId="14100"/>
          <ac:spMkLst>
            <pc:docMk/>
            <pc:sldMk cId="3111348459" sldId="358"/>
            <ac:spMk id="3" creationId="{90B64446-8345-4654-BA06-5ACBE3D12A63}"/>
          </ac:spMkLst>
        </pc:spChg>
        <pc:spChg chg="add mod">
          <ac:chgData name="Heidie P Rhodes" userId="S::heidier@ucr.edu::467b6a69-cb86-4025-96f2-cd5aaa4079a3" providerId="AD" clId="Web-{ADF383A6-EA8E-1ECB-BBAC-97CE3D88670A}" dt="2019-03-06T21:25:05.315" v="1611" actId="14100"/>
          <ac:spMkLst>
            <pc:docMk/>
            <pc:sldMk cId="3111348459" sldId="358"/>
            <ac:spMk id="5" creationId="{7BFFB2A9-0424-4EC0-9A5E-73A1FE9CE82D}"/>
          </ac:spMkLst>
        </pc:spChg>
        <pc:spChg chg="add del mod">
          <ac:chgData name="Heidie P Rhodes" userId="S::heidier@ucr.edu::467b6a69-cb86-4025-96f2-cd5aaa4079a3" providerId="AD" clId="Web-{ADF383A6-EA8E-1ECB-BBAC-97CE3D88670A}" dt="2019-03-06T20:25:56.581" v="30"/>
          <ac:spMkLst>
            <pc:docMk/>
            <pc:sldMk cId="3111348459" sldId="358"/>
            <ac:spMk id="6" creationId="{793C9F69-6F10-4F61-8C9C-4777FEFBA068}"/>
          </ac:spMkLst>
        </pc:spChg>
        <pc:spChg chg="add del">
          <ac:chgData name="Heidie P Rhodes" userId="S::heidier@ucr.edu::467b6a69-cb86-4025-96f2-cd5aaa4079a3" providerId="AD" clId="Web-{ADF383A6-EA8E-1ECB-BBAC-97CE3D88670A}" dt="2019-03-06T21:13:53.851" v="990"/>
          <ac:spMkLst>
            <pc:docMk/>
            <pc:sldMk cId="3111348459" sldId="358"/>
            <ac:spMk id="6" creationId="{C7B5BED8-6569-4B7F-A9A5-650A4590AEA9}"/>
          </ac:spMkLst>
        </pc:spChg>
        <pc:spChg chg="add del mod">
          <ac:chgData name="Heidie P Rhodes" userId="S::heidier@ucr.edu::467b6a69-cb86-4025-96f2-cd5aaa4079a3" providerId="AD" clId="Web-{ADF383A6-EA8E-1ECB-BBAC-97CE3D88670A}" dt="2019-03-06T21:13:52.086" v="989"/>
          <ac:spMkLst>
            <pc:docMk/>
            <pc:sldMk cId="3111348459" sldId="358"/>
            <ac:spMk id="7" creationId="{0561130A-2EF3-4331-BCF3-2A3A8892C6EB}"/>
          </ac:spMkLst>
        </pc:spChg>
        <pc:spChg chg="add del mod">
          <ac:chgData name="Heidie P Rhodes" userId="S::heidier@ucr.edu::467b6a69-cb86-4025-96f2-cd5aaa4079a3" providerId="AD" clId="Web-{ADF383A6-EA8E-1ECB-BBAC-97CE3D88670A}" dt="2019-03-06T20:26:22.643" v="32"/>
          <ac:spMkLst>
            <pc:docMk/>
            <pc:sldMk cId="3111348459" sldId="358"/>
            <ac:spMk id="8" creationId="{69F4F0F2-F48F-4B5C-B5FA-CE743EA99D76}"/>
          </ac:spMkLst>
        </pc:spChg>
        <pc:spChg chg="add del mod">
          <ac:chgData name="Heidie P Rhodes" userId="S::heidier@ucr.edu::467b6a69-cb86-4025-96f2-cd5aaa4079a3" providerId="AD" clId="Web-{ADF383A6-EA8E-1ECB-BBAC-97CE3D88670A}" dt="2019-03-06T21:13:50.414" v="988"/>
          <ac:spMkLst>
            <pc:docMk/>
            <pc:sldMk cId="3111348459" sldId="358"/>
            <ac:spMk id="8" creationId="{A9D7D767-A8C4-4718-8C47-3F61E640A5DF}"/>
          </ac:spMkLst>
        </pc:spChg>
        <pc:spChg chg="add del mod">
          <ac:chgData name="Heidie P Rhodes" userId="S::heidier@ucr.edu::467b6a69-cb86-4025-96f2-cd5aaa4079a3" providerId="AD" clId="Web-{ADF383A6-EA8E-1ECB-BBAC-97CE3D88670A}" dt="2019-03-06T20:27:30.269" v="45"/>
          <ac:spMkLst>
            <pc:docMk/>
            <pc:sldMk cId="3111348459" sldId="358"/>
            <ac:spMk id="11" creationId="{B1CBCE86-7E14-44E0-BF05-FDA678137563}"/>
          </ac:spMkLst>
        </pc:spChg>
        <pc:spChg chg="add del mod">
          <ac:chgData name="Heidie P Rhodes" userId="S::heidier@ucr.edu::467b6a69-cb86-4025-96f2-cd5aaa4079a3" providerId="AD" clId="Web-{ADF383A6-EA8E-1ECB-BBAC-97CE3D88670A}" dt="2019-03-06T20:27:54.380" v="51"/>
          <ac:spMkLst>
            <pc:docMk/>
            <pc:sldMk cId="3111348459" sldId="358"/>
            <ac:spMk id="12" creationId="{BCDF8228-DE66-4458-85AD-66E596EFEACB}"/>
          </ac:spMkLst>
        </pc:spChg>
        <pc:graphicFrameChg chg="add del mod modGraphic">
          <ac:chgData name="Heidie P Rhodes" userId="S::heidier@ucr.edu::467b6a69-cb86-4025-96f2-cd5aaa4079a3" providerId="AD" clId="Web-{ADF383A6-EA8E-1ECB-BBAC-97CE3D88670A}" dt="2019-03-06T20:49:25.816" v="394"/>
          <ac:graphicFrameMkLst>
            <pc:docMk/>
            <pc:sldMk cId="3111348459" sldId="358"/>
            <ac:graphicFrameMk id="4" creationId="{FFE7D084-4F69-44D7-9099-07D57CA6B6FA}"/>
          </ac:graphicFrameMkLst>
        </pc:graphicFrameChg>
        <pc:graphicFrameChg chg="add del mod ord modGraphic">
          <ac:chgData name="Heidie P Rhodes" userId="S::heidier@ucr.edu::467b6a69-cb86-4025-96f2-cd5aaa4079a3" providerId="AD" clId="Web-{ADF383A6-EA8E-1ECB-BBAC-97CE3D88670A}" dt="2019-03-06T20:26:01.362" v="31"/>
          <ac:graphicFrameMkLst>
            <pc:docMk/>
            <pc:sldMk cId="3111348459" sldId="358"/>
            <ac:graphicFrameMk id="5" creationId="{A8C3F70A-5C39-4021-9F30-610073274B49}"/>
          </ac:graphicFrameMkLst>
        </pc:graphicFrameChg>
        <pc:graphicFrameChg chg="add mod ord modGraphic">
          <ac:chgData name="Heidie P Rhodes" userId="S::heidier@ucr.edu::467b6a69-cb86-4025-96f2-cd5aaa4079a3" providerId="AD" clId="Web-{ADF383A6-EA8E-1ECB-BBAC-97CE3D88670A}" dt="2019-03-06T22:15:29.761" v="1612"/>
          <ac:graphicFrameMkLst>
            <pc:docMk/>
            <pc:sldMk cId="3111348459" sldId="358"/>
            <ac:graphicFrameMk id="10" creationId="{141D648A-5152-4AE3-BEB4-C0985B591BCD}"/>
          </ac:graphicFrameMkLst>
        </pc:graphicFrameChg>
      </pc:sldChg>
    </pc:docChg>
  </pc:docChgLst>
  <pc:docChgLst>
    <pc:chgData name="Bulend Denktas" userId="S::bdenktas@ucr.edu::838276c0-3361-43b8-b7ad-7cc3f7edc28a" providerId="AD" clId="Web-{CEAF3377-09ED-5E28-7FDA-CE7C137A93CF}"/>
    <pc:docChg chg="delSld modSection">
      <pc:chgData name="Bulend Denktas" userId="S::bdenktas@ucr.edu::838276c0-3361-43b8-b7ad-7cc3f7edc28a" providerId="AD" clId="Web-{CEAF3377-09ED-5E28-7FDA-CE7C137A93CF}" dt="2019-05-14T15:37:39.304" v="0"/>
      <pc:docMkLst>
        <pc:docMk/>
      </pc:docMkLst>
      <pc:sldChg chg="del">
        <pc:chgData name="Bulend Denktas" userId="S::bdenktas@ucr.edu::838276c0-3361-43b8-b7ad-7cc3f7edc28a" providerId="AD" clId="Web-{CEAF3377-09ED-5E28-7FDA-CE7C137A93CF}" dt="2019-05-14T15:37:39.304" v="0"/>
        <pc:sldMkLst>
          <pc:docMk/>
          <pc:sldMk cId="4050593060" sldId="385"/>
        </pc:sldMkLst>
      </pc:sldChg>
    </pc:docChg>
  </pc:docChgLst>
  <pc:docChgLst>
    <pc:chgData name="Heidie P Rhodes" userId="S::heidier@ucr.edu::467b6a69-cb86-4025-96f2-cd5aaa4079a3" providerId="AD" clId="Web-{7AAB0773-FD4D-4E11-8913-5802F59361A5}"/>
    <pc:docChg chg="modSld">
      <pc:chgData name="Heidie P Rhodes" userId="S::heidier@ucr.edu::467b6a69-cb86-4025-96f2-cd5aaa4079a3" providerId="AD" clId="Web-{7AAB0773-FD4D-4E11-8913-5802F59361A5}" dt="2019-03-08T20:12:16.050" v="23" actId="20577"/>
      <pc:docMkLst>
        <pc:docMk/>
      </pc:docMkLst>
      <pc:sldChg chg="addCm">
        <pc:chgData name="Heidie P Rhodes" userId="S::heidier@ucr.edu::467b6a69-cb86-4025-96f2-cd5aaa4079a3" providerId="AD" clId="Web-{7AAB0773-FD4D-4E11-8913-5802F59361A5}" dt="2019-03-08T20:08:31.455" v="0"/>
        <pc:sldMkLst>
          <pc:docMk/>
          <pc:sldMk cId="4086638834" sldId="359"/>
        </pc:sldMkLst>
      </pc:sldChg>
      <pc:sldChg chg="addCm">
        <pc:chgData name="Heidie P Rhodes" userId="S::heidier@ucr.edu::467b6a69-cb86-4025-96f2-cd5aaa4079a3" providerId="AD" clId="Web-{7AAB0773-FD4D-4E11-8913-5802F59361A5}" dt="2019-03-08T20:11:23.800" v="1"/>
        <pc:sldMkLst>
          <pc:docMk/>
          <pc:sldMk cId="4248173506" sldId="364"/>
        </pc:sldMkLst>
      </pc:sldChg>
      <pc:sldChg chg="modSp">
        <pc:chgData name="Heidie P Rhodes" userId="S::heidier@ucr.edu::467b6a69-cb86-4025-96f2-cd5aaa4079a3" providerId="AD" clId="Web-{7AAB0773-FD4D-4E11-8913-5802F59361A5}" dt="2019-03-08T20:12:16.050" v="23" actId="20577"/>
        <pc:sldMkLst>
          <pc:docMk/>
          <pc:sldMk cId="1517592191" sldId="365"/>
        </pc:sldMkLst>
        <pc:spChg chg="mod">
          <ac:chgData name="Heidie P Rhodes" userId="S::heidier@ucr.edu::467b6a69-cb86-4025-96f2-cd5aaa4079a3" providerId="AD" clId="Web-{7AAB0773-FD4D-4E11-8913-5802F59361A5}" dt="2019-03-08T20:12:16.050" v="23" actId="20577"/>
          <ac:spMkLst>
            <pc:docMk/>
            <pc:sldMk cId="1517592191" sldId="365"/>
            <ac:spMk id="2" creationId="{00000000-0000-0000-0000-000000000000}"/>
          </ac:spMkLst>
        </pc:spChg>
      </pc:sldChg>
    </pc:docChg>
  </pc:docChgLst>
  <pc:docChgLst>
    <pc:chgData name="Kathleen Rondeau-Taylor" userId="S::krondeau@ucr.edu::24d76836-43c5-4611-b48e-f7c2a3d390f4" providerId="AD" clId="Web-{95EE40E5-C581-4224-BAC2-852BF3F8F470}"/>
    <pc:docChg chg="modSld">
      <pc:chgData name="Kathleen Rondeau-Taylor" userId="S::krondeau@ucr.edu::24d76836-43c5-4611-b48e-f7c2a3d390f4" providerId="AD" clId="Web-{95EE40E5-C581-4224-BAC2-852BF3F8F470}" dt="2019-03-07T17:35:55.721" v="11"/>
      <pc:docMkLst>
        <pc:docMk/>
      </pc:docMkLst>
      <pc:sldChg chg="addSp modSp">
        <pc:chgData name="Kathleen Rondeau-Taylor" userId="S::krondeau@ucr.edu::24d76836-43c5-4611-b48e-f7c2a3d390f4" providerId="AD" clId="Web-{95EE40E5-C581-4224-BAC2-852BF3F8F470}" dt="2019-03-07T17:35:55.721" v="11"/>
        <pc:sldMkLst>
          <pc:docMk/>
          <pc:sldMk cId="3146228124" sldId="343"/>
        </pc:sldMkLst>
        <pc:graphicFrameChg chg="add mod modGraphic">
          <ac:chgData name="Kathleen Rondeau-Taylor" userId="S::krondeau@ucr.edu::24d76836-43c5-4611-b48e-f7c2a3d390f4" providerId="AD" clId="Web-{95EE40E5-C581-4224-BAC2-852BF3F8F470}" dt="2019-03-07T17:35:55.721" v="11"/>
          <ac:graphicFrameMkLst>
            <pc:docMk/>
            <pc:sldMk cId="3146228124" sldId="343"/>
            <ac:graphicFrameMk id="5" creationId="{2DE0D2B7-9CE1-4170-90ED-934FE20315F1}"/>
          </ac:graphicFrameMkLst>
        </pc:graphicFrameChg>
      </pc:sldChg>
      <pc:sldChg chg="addSp modSp">
        <pc:chgData name="Kathleen Rondeau-Taylor" userId="S::krondeau@ucr.edu::24d76836-43c5-4611-b48e-f7c2a3d390f4" providerId="AD" clId="Web-{95EE40E5-C581-4224-BAC2-852BF3F8F470}" dt="2019-03-07T17:35:47.377" v="9"/>
        <pc:sldMkLst>
          <pc:docMk/>
          <pc:sldMk cId="746794232" sldId="361"/>
        </pc:sldMkLst>
        <pc:graphicFrameChg chg="add mod modGraphic">
          <ac:chgData name="Kathleen Rondeau-Taylor" userId="S::krondeau@ucr.edu::24d76836-43c5-4611-b48e-f7c2a3d390f4" providerId="AD" clId="Web-{95EE40E5-C581-4224-BAC2-852BF3F8F470}" dt="2019-03-07T17:35:47.377" v="9"/>
          <ac:graphicFrameMkLst>
            <pc:docMk/>
            <pc:sldMk cId="746794232" sldId="361"/>
            <ac:graphicFrameMk id="5" creationId="{01CDF1F6-9454-4397-9F8F-9FE8CEAFF982}"/>
          </ac:graphicFrameMkLst>
        </pc:graphicFrameChg>
      </pc:sldChg>
    </pc:docChg>
  </pc:docChgLst>
  <pc:docChgLst>
    <pc:chgData name="Kathleen Rondeau-Taylor" userId="S::krondeau@ucr.edu::24d76836-43c5-4611-b48e-f7c2a3d390f4" providerId="AD" clId="Web-{2331A7D0-EC51-44AF-EA9F-009005B99360}"/>
    <pc:docChg chg="addSld modSld sldOrd modSection">
      <pc:chgData name="Kathleen Rondeau-Taylor" userId="S::krondeau@ucr.edu::24d76836-43c5-4611-b48e-f7c2a3d390f4" providerId="AD" clId="Web-{2331A7D0-EC51-44AF-EA9F-009005B99360}" dt="2019-03-06T22:35:34.265" v="673" actId="20577"/>
      <pc:docMkLst>
        <pc:docMk/>
      </pc:docMkLst>
      <pc:sldChg chg="delCm">
        <pc:chgData name="Kathleen Rondeau-Taylor" userId="S::krondeau@ucr.edu::24d76836-43c5-4611-b48e-f7c2a3d390f4" providerId="AD" clId="Web-{2331A7D0-EC51-44AF-EA9F-009005B99360}" dt="2019-03-06T22:31:45.327" v="517"/>
        <pc:sldMkLst>
          <pc:docMk/>
          <pc:sldMk cId="2592811844" sldId="322"/>
        </pc:sldMkLst>
      </pc:sldChg>
      <pc:sldChg chg="modSp">
        <pc:chgData name="Kathleen Rondeau-Taylor" userId="S::krondeau@ucr.edu::24d76836-43c5-4611-b48e-f7c2a3d390f4" providerId="AD" clId="Web-{2331A7D0-EC51-44AF-EA9F-009005B99360}" dt="2019-03-06T22:35:34.265" v="673" actId="20577"/>
        <pc:sldMkLst>
          <pc:docMk/>
          <pc:sldMk cId="2737512914" sldId="329"/>
        </pc:sldMkLst>
        <pc:spChg chg="mod">
          <ac:chgData name="Kathleen Rondeau-Taylor" userId="S::krondeau@ucr.edu::24d76836-43c5-4611-b48e-f7c2a3d390f4" providerId="AD" clId="Web-{2331A7D0-EC51-44AF-EA9F-009005B99360}" dt="2019-03-06T22:35:34.265" v="673" actId="20577"/>
          <ac:spMkLst>
            <pc:docMk/>
            <pc:sldMk cId="2737512914" sldId="329"/>
            <ac:spMk id="2" creationId="{00000000-0000-0000-0000-000000000000}"/>
          </ac:spMkLst>
        </pc:spChg>
      </pc:sldChg>
      <pc:sldChg chg="modSp">
        <pc:chgData name="Kathleen Rondeau-Taylor" userId="S::krondeau@ucr.edu::24d76836-43c5-4611-b48e-f7c2a3d390f4" providerId="AD" clId="Web-{2331A7D0-EC51-44AF-EA9F-009005B99360}" dt="2019-03-06T22:26:43.124" v="327" actId="20577"/>
        <pc:sldMkLst>
          <pc:docMk/>
          <pc:sldMk cId="3314223454" sldId="342"/>
        </pc:sldMkLst>
        <pc:spChg chg="mod">
          <ac:chgData name="Kathleen Rondeau-Taylor" userId="S::krondeau@ucr.edu::24d76836-43c5-4611-b48e-f7c2a3d390f4" providerId="AD" clId="Web-{2331A7D0-EC51-44AF-EA9F-009005B99360}" dt="2019-03-06T22:26:43.124" v="327" actId="20577"/>
          <ac:spMkLst>
            <pc:docMk/>
            <pc:sldMk cId="3314223454" sldId="342"/>
            <ac:spMk id="2" creationId="{00000000-0000-0000-0000-000000000000}"/>
          </ac:spMkLst>
        </pc:spChg>
      </pc:sldChg>
      <pc:sldChg chg="modSp new ord">
        <pc:chgData name="Kathleen Rondeau-Taylor" userId="S::krondeau@ucr.edu::24d76836-43c5-4611-b48e-f7c2a3d390f4" providerId="AD" clId="Web-{2331A7D0-EC51-44AF-EA9F-009005B99360}" dt="2019-03-06T22:30:29.421" v="515" actId="20577"/>
        <pc:sldMkLst>
          <pc:docMk/>
          <pc:sldMk cId="4086638834" sldId="359"/>
        </pc:sldMkLst>
        <pc:spChg chg="mod">
          <ac:chgData name="Kathleen Rondeau-Taylor" userId="S::krondeau@ucr.edu::24d76836-43c5-4611-b48e-f7c2a3d390f4" providerId="AD" clId="Web-{2331A7D0-EC51-44AF-EA9F-009005B99360}" dt="2019-03-06T22:30:29.421" v="515" actId="20577"/>
          <ac:spMkLst>
            <pc:docMk/>
            <pc:sldMk cId="4086638834" sldId="359"/>
            <ac:spMk id="2" creationId="{BE84F724-10D4-4654-9221-37B348B474FC}"/>
          </ac:spMkLst>
        </pc:spChg>
        <pc:spChg chg="mod">
          <ac:chgData name="Kathleen Rondeau-Taylor" userId="S::krondeau@ucr.edu::24d76836-43c5-4611-b48e-f7c2a3d390f4" providerId="AD" clId="Web-{2331A7D0-EC51-44AF-EA9F-009005B99360}" dt="2019-03-06T22:25:02.311" v="23" actId="20577"/>
          <ac:spMkLst>
            <pc:docMk/>
            <pc:sldMk cId="4086638834" sldId="359"/>
            <ac:spMk id="3" creationId="{9FE25402-1723-47CC-B6C3-29AB5E6A3E26}"/>
          </ac:spMkLst>
        </pc:spChg>
      </pc:sldChg>
    </pc:docChg>
  </pc:docChgLst>
  <pc:docChgLst>
    <pc:chgData name="Antonette Toney" userId="S::atoney@ucr.edu::9e965f63-7cd0-4dd5-82e6-2a0b4f7a8790" providerId="AD" clId="Web-{627FB68B-9BDA-4585-B579-E0EAA90B1006}"/>
    <pc:docChg chg="modSld">
      <pc:chgData name="Antonette Toney" userId="S::atoney@ucr.edu::9e965f63-7cd0-4dd5-82e6-2a0b4f7a8790" providerId="AD" clId="Web-{627FB68B-9BDA-4585-B579-E0EAA90B1006}" dt="2019-02-07T08:34:00.910" v="0" actId="1076"/>
      <pc:docMkLst>
        <pc:docMk/>
      </pc:docMkLst>
      <pc:sldChg chg="modSp">
        <pc:chgData name="Antonette Toney" userId="S::atoney@ucr.edu::9e965f63-7cd0-4dd5-82e6-2a0b4f7a8790" providerId="AD" clId="Web-{627FB68B-9BDA-4585-B579-E0EAA90B1006}" dt="2019-02-07T08:34:00.910" v="0" actId="1076"/>
        <pc:sldMkLst>
          <pc:docMk/>
          <pc:sldMk cId="1952134216" sldId="324"/>
        </pc:sldMkLst>
        <pc:graphicFrameChg chg="mod">
          <ac:chgData name="Antonette Toney" userId="S::atoney@ucr.edu::9e965f63-7cd0-4dd5-82e6-2a0b4f7a8790" providerId="AD" clId="Web-{627FB68B-9BDA-4585-B579-E0EAA90B1006}" dt="2019-02-07T08:34:00.910" v="0" actId="1076"/>
          <ac:graphicFrameMkLst>
            <pc:docMk/>
            <pc:sldMk cId="1952134216" sldId="324"/>
            <ac:graphicFrameMk id="4" creationId="{00000000-0000-0000-0000-000000000000}"/>
          </ac:graphicFrameMkLst>
        </pc:graphicFrameChg>
      </pc:sldChg>
    </pc:docChg>
  </pc:docChgLst>
  <pc:docChgLst>
    <pc:chgData name="Kathleen Rondeau-Taylor" userId="S::krondeau@ucr.edu::24d76836-43c5-4611-b48e-f7c2a3d390f4" providerId="AD" clId="Web-{4261A351-6481-45D7-A384-7A5520D4725C}"/>
    <pc:docChg chg="modSld">
      <pc:chgData name="Kathleen Rondeau-Taylor" userId="S::krondeau@ucr.edu::24d76836-43c5-4611-b48e-f7c2a3d390f4" providerId="AD" clId="Web-{4261A351-6481-45D7-A384-7A5520D4725C}" dt="2019-02-12T23:56:05.309" v="1"/>
      <pc:docMkLst>
        <pc:docMk/>
      </pc:docMkLst>
      <pc:sldChg chg="modSp">
        <pc:chgData name="Kathleen Rondeau-Taylor" userId="S::krondeau@ucr.edu::24d76836-43c5-4611-b48e-f7c2a3d390f4" providerId="AD" clId="Web-{4261A351-6481-45D7-A384-7A5520D4725C}" dt="2019-02-12T23:56:05.309" v="1"/>
        <pc:sldMkLst>
          <pc:docMk/>
          <pc:sldMk cId="2097375984" sldId="327"/>
        </pc:sldMkLst>
        <pc:graphicFrameChg chg="mod modGraphic">
          <ac:chgData name="Kathleen Rondeau-Taylor" userId="S::krondeau@ucr.edu::24d76836-43c5-4611-b48e-f7c2a3d390f4" providerId="AD" clId="Web-{4261A351-6481-45D7-A384-7A5520D4725C}" dt="2019-02-12T23:56:05.309" v="1"/>
          <ac:graphicFrameMkLst>
            <pc:docMk/>
            <pc:sldMk cId="2097375984" sldId="327"/>
            <ac:graphicFrameMk id="5" creationId="{00000000-0000-0000-0000-000000000000}"/>
          </ac:graphicFrameMkLst>
        </pc:graphicFrameChg>
      </pc:sldChg>
    </pc:docChg>
  </pc:docChgLst>
  <pc:docChgLst>
    <pc:chgData name="Kathleen Rondeau-Taylor" userId="S::krondeau@ucr.edu::24d76836-43c5-4611-b48e-f7c2a3d390f4" providerId="AD" clId="Web-{90A12915-1E78-337C-F121-1F63F4E8E81D}"/>
    <pc:docChg chg="modSld">
      <pc:chgData name="Kathleen Rondeau-Taylor" userId="S::krondeau@ucr.edu::24d76836-43c5-4611-b48e-f7c2a3d390f4" providerId="AD" clId="Web-{90A12915-1E78-337C-F121-1F63F4E8E81D}" dt="2019-03-08T18:35:59.640" v="5" actId="14100"/>
      <pc:docMkLst>
        <pc:docMk/>
      </pc:docMkLst>
      <pc:sldChg chg="addSp delSp modSp">
        <pc:chgData name="Kathleen Rondeau-Taylor" userId="S::krondeau@ucr.edu::24d76836-43c5-4611-b48e-f7c2a3d390f4" providerId="AD" clId="Web-{90A12915-1E78-337C-F121-1F63F4E8E81D}" dt="2019-03-08T18:35:59.640" v="5" actId="14100"/>
        <pc:sldMkLst>
          <pc:docMk/>
          <pc:sldMk cId="1369946714" sldId="376"/>
        </pc:sldMkLst>
        <pc:picChg chg="add mod">
          <ac:chgData name="Kathleen Rondeau-Taylor" userId="S::krondeau@ucr.edu::24d76836-43c5-4611-b48e-f7c2a3d390f4" providerId="AD" clId="Web-{90A12915-1E78-337C-F121-1F63F4E8E81D}" dt="2019-03-08T18:35:59.640" v="5" actId="14100"/>
          <ac:picMkLst>
            <pc:docMk/>
            <pc:sldMk cId="1369946714" sldId="376"/>
            <ac:picMk id="2" creationId="{490AC6CF-D289-47F4-9628-98F0DAB48009}"/>
          </ac:picMkLst>
        </pc:picChg>
        <pc:picChg chg="del">
          <ac:chgData name="Kathleen Rondeau-Taylor" userId="S::krondeau@ucr.edu::24d76836-43c5-4611-b48e-f7c2a3d390f4" providerId="AD" clId="Web-{90A12915-1E78-337C-F121-1F63F4E8E81D}" dt="2019-03-08T18:35:40.953" v="0"/>
          <ac:picMkLst>
            <pc:docMk/>
            <pc:sldMk cId="1369946714" sldId="376"/>
            <ac:picMk id="6" creationId="{C2A927CF-E2F7-4B0B-92A2-4A27B72E7946}"/>
          </ac:picMkLst>
        </pc:picChg>
      </pc:sldChg>
    </pc:docChg>
  </pc:docChgLst>
  <pc:docChgLst>
    <pc:chgData name="Heidie P Rhodes" userId="S::heidier@ucr.edu::467b6a69-cb86-4025-96f2-cd5aaa4079a3" providerId="AD" clId="Web-{E7313269-C7A4-26C3-54D2-EE505C7AEA50}"/>
    <pc:docChg chg="modSld">
      <pc:chgData name="Heidie P Rhodes" userId="S::heidier@ucr.edu::467b6a69-cb86-4025-96f2-cd5aaa4079a3" providerId="AD" clId="Web-{E7313269-C7A4-26C3-54D2-EE505C7AEA50}" dt="2019-05-13T21:54:27.036" v="641" actId="20577"/>
      <pc:docMkLst>
        <pc:docMk/>
      </pc:docMkLst>
      <pc:sldChg chg="modSp">
        <pc:chgData name="Heidie P Rhodes" userId="S::heidier@ucr.edu::467b6a69-cb86-4025-96f2-cd5aaa4079a3" providerId="AD" clId="Web-{E7313269-C7A4-26C3-54D2-EE505C7AEA50}" dt="2019-05-13T21:54:27.036" v="640" actId="20577"/>
        <pc:sldMkLst>
          <pc:docMk/>
          <pc:sldMk cId="2411552943" sldId="388"/>
        </pc:sldMkLst>
        <pc:spChg chg="mod">
          <ac:chgData name="Heidie P Rhodes" userId="S::heidier@ucr.edu::467b6a69-cb86-4025-96f2-cd5aaa4079a3" providerId="AD" clId="Web-{E7313269-C7A4-26C3-54D2-EE505C7AEA50}" dt="2019-05-13T21:54:27.036" v="640" actId="20577"/>
          <ac:spMkLst>
            <pc:docMk/>
            <pc:sldMk cId="2411552943" sldId="388"/>
            <ac:spMk id="2" creationId="{BE84F724-10D4-4654-9221-37B348B474FC}"/>
          </ac:spMkLst>
        </pc:spChg>
        <pc:spChg chg="mod">
          <ac:chgData name="Heidie P Rhodes" userId="S::heidier@ucr.edu::467b6a69-cb86-4025-96f2-cd5aaa4079a3" providerId="AD" clId="Web-{E7313269-C7A4-26C3-54D2-EE505C7AEA50}" dt="2019-05-13T21:39:48.419" v="0" actId="20577"/>
          <ac:spMkLst>
            <pc:docMk/>
            <pc:sldMk cId="2411552943" sldId="388"/>
            <ac:spMk id="3" creationId="{9FE25402-1723-47CC-B6C3-29AB5E6A3E26}"/>
          </ac:spMkLst>
        </pc:spChg>
      </pc:sldChg>
    </pc:docChg>
  </pc:docChgLst>
  <pc:docChgLst>
    <pc:chgData name="Kathleen Rondeau-Taylor" userId="S::krondeau@ucr.edu::24d76836-43c5-4611-b48e-f7c2a3d390f4" providerId="AD" clId="Web-{43C2845F-45E0-525F-DF2E-2103F993A3ED}"/>
    <pc:docChg chg="modSld">
      <pc:chgData name="Kathleen Rondeau-Taylor" userId="S::krondeau@ucr.edu::24d76836-43c5-4611-b48e-f7c2a3d390f4" providerId="AD" clId="Web-{43C2845F-45E0-525F-DF2E-2103F993A3ED}" dt="2019-03-08T21:34:41.192" v="6"/>
      <pc:docMkLst>
        <pc:docMk/>
      </pc:docMkLst>
      <pc:sldChg chg="modSp">
        <pc:chgData name="Kathleen Rondeau-Taylor" userId="S::krondeau@ucr.edu::24d76836-43c5-4611-b48e-f7c2a3d390f4" providerId="AD" clId="Web-{43C2845F-45E0-525F-DF2E-2103F993A3ED}" dt="2019-03-08T21:34:41.192" v="6"/>
        <pc:sldMkLst>
          <pc:docMk/>
          <pc:sldMk cId="3754270353" sldId="356"/>
        </pc:sldMkLst>
        <pc:graphicFrameChg chg="mod modGraphic">
          <ac:chgData name="Kathleen Rondeau-Taylor" userId="S::krondeau@ucr.edu::24d76836-43c5-4611-b48e-f7c2a3d390f4" providerId="AD" clId="Web-{43C2845F-45E0-525F-DF2E-2103F993A3ED}" dt="2019-03-08T21:34:41.192" v="6"/>
          <ac:graphicFrameMkLst>
            <pc:docMk/>
            <pc:sldMk cId="3754270353" sldId="356"/>
            <ac:graphicFrameMk id="24" creationId="{F740475D-4CD1-4DAD-8A16-D11B9279E876}"/>
          </ac:graphicFrameMkLst>
        </pc:graphicFrameChg>
      </pc:sldChg>
      <pc:sldChg chg="modSp">
        <pc:chgData name="Kathleen Rondeau-Taylor" userId="S::krondeau@ucr.edu::24d76836-43c5-4611-b48e-f7c2a3d390f4" providerId="AD" clId="Web-{43C2845F-45E0-525F-DF2E-2103F993A3ED}" dt="2019-03-08T21:34:06.770" v="2" actId="20577"/>
        <pc:sldMkLst>
          <pc:docMk/>
          <pc:sldMk cId="188439443" sldId="362"/>
        </pc:sldMkLst>
        <pc:spChg chg="mod">
          <ac:chgData name="Kathleen Rondeau-Taylor" userId="S::krondeau@ucr.edu::24d76836-43c5-4611-b48e-f7c2a3d390f4" providerId="AD" clId="Web-{43C2845F-45E0-525F-DF2E-2103F993A3ED}" dt="2019-03-08T21:34:06.770" v="2" actId="20577"/>
          <ac:spMkLst>
            <pc:docMk/>
            <pc:sldMk cId="188439443" sldId="362"/>
            <ac:spMk id="2" creationId="{00000000-0000-0000-0000-000000000000}"/>
          </ac:spMkLst>
        </pc:spChg>
      </pc:sldChg>
    </pc:docChg>
  </pc:docChgLst>
  <pc:docChgLst>
    <pc:chgData name="Kathleen Rondeau-Taylor" userId="S::krondeau@ucr.edu::24d76836-43c5-4611-b48e-f7c2a3d390f4" providerId="AD" clId="Web-{E311EB05-B0BE-9133-EA39-63FC2BF35133}"/>
    <pc:docChg chg="addSld modSld modSection">
      <pc:chgData name="Kathleen Rondeau-Taylor" userId="S::krondeau@ucr.edu::24d76836-43c5-4611-b48e-f7c2a3d390f4" providerId="AD" clId="Web-{E311EB05-B0BE-9133-EA39-63FC2BF35133}" dt="2019-03-08T18:03:51.820" v="15" actId="1076"/>
      <pc:docMkLst>
        <pc:docMk/>
      </pc:docMkLst>
      <pc:sldChg chg="addSp delSp modSp add replId">
        <pc:chgData name="Kathleen Rondeau-Taylor" userId="S::krondeau@ucr.edu::24d76836-43c5-4611-b48e-f7c2a3d390f4" providerId="AD" clId="Web-{E311EB05-B0BE-9133-EA39-63FC2BF35133}" dt="2019-03-08T18:03:51.820" v="15" actId="1076"/>
        <pc:sldMkLst>
          <pc:docMk/>
          <pc:sldMk cId="1369946714" sldId="376"/>
        </pc:sldMkLst>
        <pc:spChg chg="mod">
          <ac:chgData name="Kathleen Rondeau-Taylor" userId="S::krondeau@ucr.edu::24d76836-43c5-4611-b48e-f7c2a3d390f4" providerId="AD" clId="Web-{E311EB05-B0BE-9133-EA39-63FC2BF35133}" dt="2019-03-08T18:01:03.680" v="2" actId="20577"/>
          <ac:spMkLst>
            <pc:docMk/>
            <pc:sldMk cId="1369946714" sldId="376"/>
            <ac:spMk id="3" creationId="{00000000-0000-0000-0000-000000000000}"/>
          </ac:spMkLst>
        </pc:spChg>
        <pc:picChg chg="add del mod">
          <ac:chgData name="Kathleen Rondeau-Taylor" userId="S::krondeau@ucr.edu::24d76836-43c5-4611-b48e-f7c2a3d390f4" providerId="AD" clId="Web-{E311EB05-B0BE-9133-EA39-63FC2BF35133}" dt="2019-03-08T18:02:22.820" v="7"/>
          <ac:picMkLst>
            <pc:docMk/>
            <pc:sldMk cId="1369946714" sldId="376"/>
            <ac:picMk id="2" creationId="{7C469A3A-2355-4547-83CA-4929DB1011C4}"/>
          </ac:picMkLst>
        </pc:picChg>
        <pc:picChg chg="del">
          <ac:chgData name="Kathleen Rondeau-Taylor" userId="S::krondeau@ucr.edu::24d76836-43c5-4611-b48e-f7c2a3d390f4" providerId="AD" clId="Web-{E311EB05-B0BE-9133-EA39-63FC2BF35133}" dt="2019-03-08T18:00:57.071" v="1"/>
          <ac:picMkLst>
            <pc:docMk/>
            <pc:sldMk cId="1369946714" sldId="376"/>
            <ac:picMk id="4" creationId="{00000000-0000-0000-0000-000000000000}"/>
          </ac:picMkLst>
        </pc:picChg>
        <pc:picChg chg="add mod">
          <ac:chgData name="Kathleen Rondeau-Taylor" userId="S::krondeau@ucr.edu::24d76836-43c5-4611-b48e-f7c2a3d390f4" providerId="AD" clId="Web-{E311EB05-B0BE-9133-EA39-63FC2BF35133}" dt="2019-03-08T18:03:51.820" v="15" actId="1076"/>
          <ac:picMkLst>
            <pc:docMk/>
            <pc:sldMk cId="1369946714" sldId="376"/>
            <ac:picMk id="6" creationId="{C2A927CF-E2F7-4B0B-92A2-4A27B72E7946}"/>
          </ac:picMkLst>
        </pc:picChg>
      </pc:sldChg>
    </pc:docChg>
  </pc:docChgLst>
  <pc:docChgLst>
    <pc:chgData name="Alfred K Karam" userId="S::alfredk@ucr.edu::72eacf27-f7ff-4673-9bfe-1dd0c934beac" providerId="AD" clId="Web-{3157DBCD-A4E6-43C1-85F1-C3EC83D9E6E9}"/>
    <pc:docChg chg="">
      <pc:chgData name="Alfred K Karam" userId="S::alfredk@ucr.edu::72eacf27-f7ff-4673-9bfe-1dd0c934beac" providerId="AD" clId="Web-{3157DBCD-A4E6-43C1-85F1-C3EC83D9E6E9}" dt="2019-03-06T22:01:01.575" v="6"/>
      <pc:docMkLst>
        <pc:docMk/>
      </pc:docMkLst>
      <pc:sldChg chg="addCm">
        <pc:chgData name="Alfred K Karam" userId="S::alfredk@ucr.edu::72eacf27-f7ff-4673-9bfe-1dd0c934beac" providerId="AD" clId="Web-{3157DBCD-A4E6-43C1-85F1-C3EC83D9E6E9}" dt="2019-03-06T21:52:26.674" v="3"/>
        <pc:sldMkLst>
          <pc:docMk/>
          <pc:sldMk cId="2592811844" sldId="322"/>
        </pc:sldMkLst>
      </pc:sldChg>
      <pc:sldChg chg="addCm">
        <pc:chgData name="Alfred K Karam" userId="S::alfredk@ucr.edu::72eacf27-f7ff-4673-9bfe-1dd0c934beac" providerId="AD" clId="Web-{3157DBCD-A4E6-43C1-85F1-C3EC83D9E6E9}" dt="2019-03-06T21:54:15.891" v="4"/>
        <pc:sldMkLst>
          <pc:docMk/>
          <pc:sldMk cId="3153495339" sldId="330"/>
        </pc:sldMkLst>
      </pc:sldChg>
      <pc:sldChg chg="addCm modCm">
        <pc:chgData name="Alfred K Karam" userId="S::alfredk@ucr.edu::72eacf27-f7ff-4673-9bfe-1dd0c934beac" providerId="AD" clId="Web-{3157DBCD-A4E6-43C1-85F1-C3EC83D9E6E9}" dt="2019-03-06T21:41:14.696" v="2"/>
        <pc:sldMkLst>
          <pc:docMk/>
          <pc:sldMk cId="3314223454" sldId="342"/>
        </pc:sldMkLst>
      </pc:sldChg>
      <pc:sldChg chg="addCm">
        <pc:chgData name="Alfred K Karam" userId="S::alfredk@ucr.edu::72eacf27-f7ff-4673-9bfe-1dd0c934beac" providerId="AD" clId="Web-{3157DBCD-A4E6-43C1-85F1-C3EC83D9E6E9}" dt="2019-03-06T21:59:38.607" v="5"/>
        <pc:sldMkLst>
          <pc:docMk/>
          <pc:sldMk cId="1809987702" sldId="354"/>
        </pc:sldMkLst>
      </pc:sldChg>
      <pc:sldChg chg="addCm">
        <pc:chgData name="Alfred K Karam" userId="S::alfredk@ucr.edu::72eacf27-f7ff-4673-9bfe-1dd0c934beac" providerId="AD" clId="Web-{3157DBCD-A4E6-43C1-85F1-C3EC83D9E6E9}" dt="2019-03-06T22:01:01.575" v="6"/>
        <pc:sldMkLst>
          <pc:docMk/>
          <pc:sldMk cId="1447851338" sldId="355"/>
        </pc:sldMkLst>
      </pc:sldChg>
    </pc:docChg>
  </pc:docChgLst>
  <pc:docChgLst>
    <pc:chgData name="Heidie P Rhodes" userId="S::heidier@ucr.edu::467b6a69-cb86-4025-96f2-cd5aaa4079a3" providerId="AD" clId="Web-{82E82B0E-6117-9656-DB81-22EF8809CF5C}"/>
    <pc:docChg chg="modSld">
      <pc:chgData name="Heidie P Rhodes" userId="S::heidier@ucr.edu::467b6a69-cb86-4025-96f2-cd5aaa4079a3" providerId="AD" clId="Web-{82E82B0E-6117-9656-DB81-22EF8809CF5C}" dt="2019-03-08T20:38:49.753" v="184"/>
      <pc:docMkLst>
        <pc:docMk/>
      </pc:docMkLst>
      <pc:sldChg chg="addCm">
        <pc:chgData name="Heidie P Rhodes" userId="S::heidier@ucr.edu::467b6a69-cb86-4025-96f2-cd5aaa4079a3" providerId="AD" clId="Web-{82E82B0E-6117-9656-DB81-22EF8809CF5C}" dt="2019-03-08T20:17:24.501" v="31"/>
        <pc:sldMkLst>
          <pc:docMk/>
          <pc:sldMk cId="2737512914" sldId="329"/>
        </pc:sldMkLst>
      </pc:sldChg>
      <pc:sldChg chg="addCm">
        <pc:chgData name="Heidie P Rhodes" userId="S::heidier@ucr.edu::467b6a69-cb86-4025-96f2-cd5aaa4079a3" providerId="AD" clId="Web-{82E82B0E-6117-9656-DB81-22EF8809CF5C}" dt="2019-03-08T20:20:20.470" v="33"/>
        <pc:sldMkLst>
          <pc:docMk/>
          <pc:sldMk cId="2287320893" sldId="341"/>
        </pc:sldMkLst>
      </pc:sldChg>
      <pc:sldChg chg="addCm">
        <pc:chgData name="Heidie P Rhodes" userId="S::heidier@ucr.edu::467b6a69-cb86-4025-96f2-cd5aaa4079a3" providerId="AD" clId="Web-{82E82B0E-6117-9656-DB81-22EF8809CF5C}" dt="2019-03-08T20:21:27.298" v="34"/>
        <pc:sldMkLst>
          <pc:docMk/>
          <pc:sldMk cId="2733535444" sldId="344"/>
        </pc:sldMkLst>
      </pc:sldChg>
      <pc:sldChg chg="modSp">
        <pc:chgData name="Heidie P Rhodes" userId="S::heidier@ucr.edu::467b6a69-cb86-4025-96f2-cd5aaa4079a3" providerId="AD" clId="Web-{82E82B0E-6117-9656-DB81-22EF8809CF5C}" dt="2019-03-08T20:38:49.753" v="184"/>
        <pc:sldMkLst>
          <pc:docMk/>
          <pc:sldMk cId="3111348459" sldId="358"/>
        </pc:sldMkLst>
        <pc:graphicFrameChg chg="mod modGraphic">
          <ac:chgData name="Heidie P Rhodes" userId="S::heidier@ucr.edu::467b6a69-cb86-4025-96f2-cd5aaa4079a3" providerId="AD" clId="Web-{82E82B0E-6117-9656-DB81-22EF8809CF5C}" dt="2019-03-08T20:38:49.753" v="184"/>
          <ac:graphicFrameMkLst>
            <pc:docMk/>
            <pc:sldMk cId="3111348459" sldId="358"/>
            <ac:graphicFrameMk id="10" creationId="{141D648A-5152-4AE3-BEB4-C0985B591BCD}"/>
          </ac:graphicFrameMkLst>
        </pc:graphicFrameChg>
      </pc:sldChg>
      <pc:sldChg chg="modSp addCm">
        <pc:chgData name="Heidie P Rhodes" userId="S::heidier@ucr.edu::467b6a69-cb86-4025-96f2-cd5aaa4079a3" providerId="AD" clId="Web-{82E82B0E-6117-9656-DB81-22EF8809CF5C}" dt="2019-03-08T20:15:17.032" v="30" actId="20577"/>
        <pc:sldMkLst>
          <pc:docMk/>
          <pc:sldMk cId="1517592191" sldId="365"/>
        </pc:sldMkLst>
        <pc:spChg chg="mod">
          <ac:chgData name="Heidie P Rhodes" userId="S::heidier@ucr.edu::467b6a69-cb86-4025-96f2-cd5aaa4079a3" providerId="AD" clId="Web-{82E82B0E-6117-9656-DB81-22EF8809CF5C}" dt="2019-03-08T20:15:17.032" v="30" actId="20577"/>
          <ac:spMkLst>
            <pc:docMk/>
            <pc:sldMk cId="1517592191" sldId="365"/>
            <ac:spMk id="2" creationId="{00000000-0000-0000-0000-000000000000}"/>
          </ac:spMkLst>
        </pc:spChg>
      </pc:sldChg>
      <pc:sldChg chg="addCm">
        <pc:chgData name="Heidie P Rhodes" userId="S::heidier@ucr.edu::467b6a69-cb86-4025-96f2-cd5aaa4079a3" providerId="AD" clId="Web-{82E82B0E-6117-9656-DB81-22EF8809CF5C}" dt="2019-03-08T20:21:51.283" v="35"/>
        <pc:sldMkLst>
          <pc:docMk/>
          <pc:sldMk cId="345564054" sldId="372"/>
        </pc:sldMkLst>
      </pc:sldChg>
      <pc:sldChg chg="addCm">
        <pc:chgData name="Heidie P Rhodes" userId="S::heidier@ucr.edu::467b6a69-cb86-4025-96f2-cd5aaa4079a3" providerId="AD" clId="Web-{82E82B0E-6117-9656-DB81-22EF8809CF5C}" dt="2019-03-08T20:23:24.908" v="36"/>
        <pc:sldMkLst>
          <pc:docMk/>
          <pc:sldMk cId="1369946714" sldId="376"/>
        </pc:sldMkLst>
      </pc:sldChg>
    </pc:docChg>
  </pc:docChgLst>
  <pc:docChgLst>
    <pc:chgData name="Heidie P Rhodes" userId="S::heidier@ucr.edu::467b6a69-cb86-4025-96f2-cd5aaa4079a3" providerId="AD" clId="Web-{342E836E-50D5-2B7C-03EC-D77A61C5A44F}"/>
    <pc:docChg chg="addSld modSld sldOrd modSection">
      <pc:chgData name="Heidie P Rhodes" userId="S::heidier@ucr.edu::467b6a69-cb86-4025-96f2-cd5aaa4079a3" providerId="AD" clId="Web-{342E836E-50D5-2B7C-03EC-D77A61C5A44F}" dt="2019-03-06T19:13:56.119" v="723"/>
      <pc:docMkLst>
        <pc:docMk/>
      </pc:docMkLst>
      <pc:sldChg chg="addCm">
        <pc:chgData name="Heidie P Rhodes" userId="S::heidier@ucr.edu::467b6a69-cb86-4025-96f2-cd5aaa4079a3" providerId="AD" clId="Web-{342E836E-50D5-2B7C-03EC-D77A61C5A44F}" dt="2019-03-06T18:22:52.250" v="0"/>
        <pc:sldMkLst>
          <pc:docMk/>
          <pc:sldMk cId="2592811844" sldId="322"/>
        </pc:sldMkLst>
      </pc:sldChg>
      <pc:sldChg chg="addCm">
        <pc:chgData name="Heidie P Rhodes" userId="S::heidier@ucr.edu::467b6a69-cb86-4025-96f2-cd5aaa4079a3" providerId="AD" clId="Web-{342E836E-50D5-2B7C-03EC-D77A61C5A44F}" dt="2019-03-06T18:33:49.528" v="8"/>
        <pc:sldMkLst>
          <pc:docMk/>
          <pc:sldMk cId="3686629360" sldId="336"/>
        </pc:sldMkLst>
      </pc:sldChg>
      <pc:sldChg chg="modSp">
        <pc:chgData name="Heidie P Rhodes" userId="S::heidier@ucr.edu::467b6a69-cb86-4025-96f2-cd5aaa4079a3" providerId="AD" clId="Web-{342E836E-50D5-2B7C-03EC-D77A61C5A44F}" dt="2019-03-06T18:24:57.357" v="7"/>
        <pc:sldMkLst>
          <pc:docMk/>
          <pc:sldMk cId="2287320893" sldId="341"/>
        </pc:sldMkLst>
        <pc:spChg chg="mod">
          <ac:chgData name="Heidie P Rhodes" userId="S::heidier@ucr.edu::467b6a69-cb86-4025-96f2-cd5aaa4079a3" providerId="AD" clId="Web-{342E836E-50D5-2B7C-03EC-D77A61C5A44F}" dt="2019-03-06T18:24:10.919" v="2" actId="14100"/>
          <ac:spMkLst>
            <pc:docMk/>
            <pc:sldMk cId="2287320893" sldId="341"/>
            <ac:spMk id="2" creationId="{00000000-0000-0000-0000-000000000000}"/>
          </ac:spMkLst>
        </pc:spChg>
        <pc:graphicFrameChg chg="mod modGraphic">
          <ac:chgData name="Heidie P Rhodes" userId="S::heidier@ucr.edu::467b6a69-cb86-4025-96f2-cd5aaa4079a3" providerId="AD" clId="Web-{342E836E-50D5-2B7C-03EC-D77A61C5A44F}" dt="2019-03-06T18:24:57.357" v="7"/>
          <ac:graphicFrameMkLst>
            <pc:docMk/>
            <pc:sldMk cId="2287320893" sldId="341"/>
            <ac:graphicFrameMk id="5" creationId="{00000000-0000-0000-0000-000000000000}"/>
          </ac:graphicFrameMkLst>
        </pc:graphicFrameChg>
      </pc:sldChg>
      <pc:sldChg chg="modSp">
        <pc:chgData name="Heidie P Rhodes" userId="S::heidier@ucr.edu::467b6a69-cb86-4025-96f2-cd5aaa4079a3" providerId="AD" clId="Web-{342E836E-50D5-2B7C-03EC-D77A61C5A44F}" dt="2019-03-06T18:36:31.825" v="12"/>
        <pc:sldMkLst>
          <pc:docMk/>
          <pc:sldMk cId="1513742200" sldId="348"/>
        </pc:sldMkLst>
        <pc:graphicFrameChg chg="mod modGraphic">
          <ac:chgData name="Heidie P Rhodes" userId="S::heidier@ucr.edu::467b6a69-cb86-4025-96f2-cd5aaa4079a3" providerId="AD" clId="Web-{342E836E-50D5-2B7C-03EC-D77A61C5A44F}" dt="2019-03-06T18:36:31.825" v="12"/>
          <ac:graphicFrameMkLst>
            <pc:docMk/>
            <pc:sldMk cId="1513742200" sldId="348"/>
            <ac:graphicFrameMk id="4" creationId="{00000000-0000-0000-0000-000000000000}"/>
          </ac:graphicFrameMkLst>
        </pc:graphicFrameChg>
      </pc:sldChg>
      <pc:sldChg chg="modSp">
        <pc:chgData name="Heidie P Rhodes" userId="S::heidier@ucr.edu::467b6a69-cb86-4025-96f2-cd5aaa4079a3" providerId="AD" clId="Web-{342E836E-50D5-2B7C-03EC-D77A61C5A44F}" dt="2019-03-06T19:03:16.776" v="484" actId="20577"/>
        <pc:sldMkLst>
          <pc:docMk/>
          <pc:sldMk cId="299017198" sldId="352"/>
        </pc:sldMkLst>
        <pc:spChg chg="mod">
          <ac:chgData name="Heidie P Rhodes" userId="S::heidier@ucr.edu::467b6a69-cb86-4025-96f2-cd5aaa4079a3" providerId="AD" clId="Web-{342E836E-50D5-2B7C-03EC-D77A61C5A44F}" dt="2019-03-06T19:03:16.776" v="484" actId="20577"/>
          <ac:spMkLst>
            <pc:docMk/>
            <pc:sldMk cId="299017198" sldId="352"/>
            <ac:spMk id="2" creationId="{00000000-0000-0000-0000-000000000000}"/>
          </ac:spMkLst>
        </pc:spChg>
        <pc:spChg chg="mod">
          <ac:chgData name="Heidie P Rhodes" userId="S::heidier@ucr.edu::467b6a69-cb86-4025-96f2-cd5aaa4079a3" providerId="AD" clId="Web-{342E836E-50D5-2B7C-03EC-D77A61C5A44F}" dt="2019-03-06T18:56:28.932" v="158" actId="14100"/>
          <ac:spMkLst>
            <pc:docMk/>
            <pc:sldMk cId="299017198" sldId="352"/>
            <ac:spMk id="3" creationId="{00000000-0000-0000-0000-000000000000}"/>
          </ac:spMkLst>
        </pc:spChg>
      </pc:sldChg>
      <pc:sldChg chg="modSp add ord replId">
        <pc:chgData name="Heidie P Rhodes" userId="S::heidier@ucr.edu::467b6a69-cb86-4025-96f2-cd5aaa4079a3" providerId="AD" clId="Web-{342E836E-50D5-2B7C-03EC-D77A61C5A44F}" dt="2019-03-06T18:49:57.089" v="102"/>
        <pc:sldMkLst>
          <pc:docMk/>
          <pc:sldMk cId="1447851338" sldId="355"/>
        </pc:sldMkLst>
        <pc:spChg chg="mod">
          <ac:chgData name="Heidie P Rhodes" userId="S::heidier@ucr.edu::467b6a69-cb86-4025-96f2-cd5aaa4079a3" providerId="AD" clId="Web-{342E836E-50D5-2B7C-03EC-D77A61C5A44F}" dt="2019-03-06T18:46:29.261" v="77" actId="20577"/>
          <ac:spMkLst>
            <pc:docMk/>
            <pc:sldMk cId="1447851338" sldId="355"/>
            <ac:spMk id="2" creationId="{00000000-0000-0000-0000-000000000000}"/>
          </ac:spMkLst>
        </pc:spChg>
        <pc:spChg chg="mod">
          <ac:chgData name="Heidie P Rhodes" userId="S::heidier@ucr.edu::467b6a69-cb86-4025-96f2-cd5aaa4079a3" providerId="AD" clId="Web-{342E836E-50D5-2B7C-03EC-D77A61C5A44F}" dt="2019-03-06T18:49:32.777" v="94" actId="20577"/>
          <ac:spMkLst>
            <pc:docMk/>
            <pc:sldMk cId="1447851338" sldId="355"/>
            <ac:spMk id="3" creationId="{00000000-0000-0000-0000-000000000000}"/>
          </ac:spMkLst>
        </pc:spChg>
        <pc:graphicFrameChg chg="mod modGraphic">
          <ac:chgData name="Heidie P Rhodes" userId="S::heidier@ucr.edu::467b6a69-cb86-4025-96f2-cd5aaa4079a3" providerId="AD" clId="Web-{342E836E-50D5-2B7C-03EC-D77A61C5A44F}" dt="2019-03-06T18:49:57.089" v="102"/>
          <ac:graphicFrameMkLst>
            <pc:docMk/>
            <pc:sldMk cId="1447851338" sldId="355"/>
            <ac:graphicFrameMk id="5" creationId="{00000000-0000-0000-0000-000000000000}"/>
          </ac:graphicFrameMkLst>
        </pc:graphicFrameChg>
      </pc:sldChg>
      <pc:sldChg chg="addSp delSp modSp new ord">
        <pc:chgData name="Heidie P Rhodes" userId="S::heidier@ucr.edu::467b6a69-cb86-4025-96f2-cd5aaa4079a3" providerId="AD" clId="Web-{342E836E-50D5-2B7C-03EC-D77A61C5A44F}" dt="2019-03-06T19:13:56.119" v="723"/>
        <pc:sldMkLst>
          <pc:docMk/>
          <pc:sldMk cId="3754270353" sldId="356"/>
        </pc:sldMkLst>
        <pc:spChg chg="del">
          <ac:chgData name="Heidie P Rhodes" userId="S::heidier@ucr.edu::467b6a69-cb86-4025-96f2-cd5aaa4079a3" providerId="AD" clId="Web-{342E836E-50D5-2B7C-03EC-D77A61C5A44F}" dt="2019-03-06T19:04:09.260" v="487"/>
          <ac:spMkLst>
            <pc:docMk/>
            <pc:sldMk cId="3754270353" sldId="356"/>
            <ac:spMk id="2" creationId="{C49AE215-8758-4AB3-890F-B28D608E2A88}"/>
          </ac:spMkLst>
        </pc:spChg>
        <pc:spChg chg="mod">
          <ac:chgData name="Heidie P Rhodes" userId="S::heidier@ucr.edu::467b6a69-cb86-4025-96f2-cd5aaa4079a3" providerId="AD" clId="Web-{342E836E-50D5-2B7C-03EC-D77A61C5A44F}" dt="2019-03-06T19:06:20.479" v="568" actId="14100"/>
          <ac:spMkLst>
            <pc:docMk/>
            <pc:sldMk cId="3754270353" sldId="356"/>
            <ac:spMk id="3" creationId="{F1730488-0448-4751-8074-86F4751C5464}"/>
          </ac:spMkLst>
        </pc:spChg>
        <pc:spChg chg="add mod">
          <ac:chgData name="Heidie P Rhodes" userId="S::heidier@ucr.edu::467b6a69-cb86-4025-96f2-cd5aaa4079a3" providerId="AD" clId="Web-{342E836E-50D5-2B7C-03EC-D77A61C5A44F}" dt="2019-03-06T19:04:09.307" v="489"/>
          <ac:spMkLst>
            <pc:docMk/>
            <pc:sldMk cId="3754270353" sldId="356"/>
            <ac:spMk id="6" creationId="{214FDB48-FF74-48E3-A982-DFA13EB9F702}"/>
          </ac:spMkLst>
        </pc:spChg>
        <pc:spChg chg="add del mod">
          <ac:chgData name="Heidie P Rhodes" userId="S::heidier@ucr.edu::467b6a69-cb86-4025-96f2-cd5aaa4079a3" providerId="AD" clId="Web-{342E836E-50D5-2B7C-03EC-D77A61C5A44F}" dt="2019-03-06T19:06:43.150" v="570"/>
          <ac:spMkLst>
            <pc:docMk/>
            <pc:sldMk cId="3754270353" sldId="356"/>
            <ac:spMk id="8" creationId="{11B81A27-E4DC-4A30-A2E5-BA630644CC1E}"/>
          </ac:spMkLst>
        </pc:spChg>
        <pc:spChg chg="add del mod">
          <ac:chgData name="Heidie P Rhodes" userId="S::heidier@ucr.edu::467b6a69-cb86-4025-96f2-cd5aaa4079a3" providerId="AD" clId="Web-{342E836E-50D5-2B7C-03EC-D77A61C5A44F}" dt="2019-03-06T19:07:12.104" v="580"/>
          <ac:spMkLst>
            <pc:docMk/>
            <pc:sldMk cId="3754270353" sldId="356"/>
            <ac:spMk id="11" creationId="{C230C789-2B61-4C19-AED8-A426A4BBB9E1}"/>
          </ac:spMkLst>
        </pc:spChg>
        <pc:spChg chg="add mod">
          <ac:chgData name="Heidie P Rhodes" userId="S::heidier@ucr.edu::467b6a69-cb86-4025-96f2-cd5aaa4079a3" providerId="AD" clId="Web-{342E836E-50D5-2B7C-03EC-D77A61C5A44F}" dt="2019-03-06T19:09:25.510" v="654"/>
          <ac:spMkLst>
            <pc:docMk/>
            <pc:sldMk cId="3754270353" sldId="356"/>
            <ac:spMk id="14" creationId="{60D7B77B-50B7-4F2F-B87D-5D2869EAF2DA}"/>
          </ac:spMkLst>
        </pc:spChg>
        <pc:spChg chg="add del mod">
          <ac:chgData name="Heidie P Rhodes" userId="S::heidier@ucr.edu::467b6a69-cb86-4025-96f2-cd5aaa4079a3" providerId="AD" clId="Web-{342E836E-50D5-2B7C-03EC-D77A61C5A44F}" dt="2019-03-06T19:09:49.806" v="658"/>
          <ac:spMkLst>
            <pc:docMk/>
            <pc:sldMk cId="3754270353" sldId="356"/>
            <ac:spMk id="16" creationId="{737D951A-C7D7-46BC-B1EF-203C0EC3B214}"/>
          </ac:spMkLst>
        </pc:spChg>
        <pc:spChg chg="add mod">
          <ac:chgData name="Heidie P Rhodes" userId="S::heidier@ucr.edu::467b6a69-cb86-4025-96f2-cd5aaa4079a3" providerId="AD" clId="Web-{342E836E-50D5-2B7C-03EC-D77A61C5A44F}" dt="2019-03-06T19:09:49.838" v="660"/>
          <ac:spMkLst>
            <pc:docMk/>
            <pc:sldMk cId="3754270353" sldId="356"/>
            <ac:spMk id="19" creationId="{5ED7BDF7-BFEB-45F8-8C8F-A0DB923B449F}"/>
          </ac:spMkLst>
        </pc:spChg>
        <pc:spChg chg="add del mod">
          <ac:chgData name="Heidie P Rhodes" userId="S::heidier@ucr.edu::467b6a69-cb86-4025-96f2-cd5aaa4079a3" providerId="AD" clId="Web-{342E836E-50D5-2B7C-03EC-D77A61C5A44F}" dt="2019-03-06T19:13:00.134" v="676"/>
          <ac:spMkLst>
            <pc:docMk/>
            <pc:sldMk cId="3754270353" sldId="356"/>
            <ac:spMk id="20" creationId="{5CBE43BA-989A-47D2-91E0-92940049E710}"/>
          </ac:spMkLst>
        </pc:spChg>
        <pc:spChg chg="add del mod">
          <ac:chgData name="Heidie P Rhodes" userId="S::heidier@ucr.edu::467b6a69-cb86-4025-96f2-cd5aaa4079a3" providerId="AD" clId="Web-{342E836E-50D5-2B7C-03EC-D77A61C5A44F}" dt="2019-03-06T19:13:09.729" v="677"/>
          <ac:spMkLst>
            <pc:docMk/>
            <pc:sldMk cId="3754270353" sldId="356"/>
            <ac:spMk id="22" creationId="{794231C4-F8F5-4FA7-A706-E89EFBAE9B10}"/>
          </ac:spMkLst>
        </pc:spChg>
        <pc:spChg chg="add del mod">
          <ac:chgData name="Heidie P Rhodes" userId="S::heidier@ucr.edu::467b6a69-cb86-4025-96f2-cd5aaa4079a3" providerId="AD" clId="Web-{342E836E-50D5-2B7C-03EC-D77A61C5A44F}" dt="2019-03-06T19:13:22.900" v="681"/>
          <ac:spMkLst>
            <pc:docMk/>
            <pc:sldMk cId="3754270353" sldId="356"/>
            <ac:spMk id="25" creationId="{4CF45CDD-9AD3-4085-BAC5-11A25B726753}"/>
          </ac:spMkLst>
        </pc:spChg>
        <pc:graphicFrameChg chg="add del mod ord modGraphic">
          <ac:chgData name="Heidie P Rhodes" userId="S::heidier@ucr.edu::467b6a69-cb86-4025-96f2-cd5aaa4079a3" providerId="AD" clId="Web-{342E836E-50D5-2B7C-03EC-D77A61C5A44F}" dt="2019-03-06T19:06:29.088" v="569"/>
          <ac:graphicFrameMkLst>
            <pc:docMk/>
            <pc:sldMk cId="3754270353" sldId="356"/>
            <ac:graphicFrameMk id="5" creationId="{C3742894-0246-42C7-8FF7-DF9B9F91BD94}"/>
          </ac:graphicFrameMkLst>
        </pc:graphicFrameChg>
        <pc:graphicFrameChg chg="add del mod ord modGraphic">
          <ac:chgData name="Heidie P Rhodes" userId="S::heidier@ucr.edu::467b6a69-cb86-4025-96f2-cd5aaa4079a3" providerId="AD" clId="Web-{342E836E-50D5-2B7C-03EC-D77A61C5A44F}" dt="2019-03-06T19:09:35.588" v="657"/>
          <ac:graphicFrameMkLst>
            <pc:docMk/>
            <pc:sldMk cId="3754270353" sldId="356"/>
            <ac:graphicFrameMk id="10" creationId="{143BD8FC-DBBF-4786-8D18-26A9524CD0DA}"/>
          </ac:graphicFrameMkLst>
        </pc:graphicFrameChg>
        <pc:graphicFrameChg chg="add del mod">
          <ac:chgData name="Heidie P Rhodes" userId="S::heidier@ucr.edu::467b6a69-cb86-4025-96f2-cd5aaa4079a3" providerId="AD" clId="Web-{342E836E-50D5-2B7C-03EC-D77A61C5A44F}" dt="2019-03-06T19:12:47.244" v="671"/>
          <ac:graphicFrameMkLst>
            <pc:docMk/>
            <pc:sldMk cId="3754270353" sldId="356"/>
            <ac:graphicFrameMk id="13" creationId="{C45705B4-8CA7-4117-93B0-26D2C98F0714}"/>
          </ac:graphicFrameMkLst>
        </pc:graphicFrameChg>
        <pc:graphicFrameChg chg="add del mod ord modGraphic">
          <ac:chgData name="Heidie P Rhodes" userId="S::heidier@ucr.edu::467b6a69-cb86-4025-96f2-cd5aaa4079a3" providerId="AD" clId="Web-{342E836E-50D5-2B7C-03EC-D77A61C5A44F}" dt="2019-03-06T19:12:50.134" v="672"/>
          <ac:graphicFrameMkLst>
            <pc:docMk/>
            <pc:sldMk cId="3754270353" sldId="356"/>
            <ac:graphicFrameMk id="18" creationId="{C805E683-DDB1-4A28-9C54-EC140E36DF86}"/>
          </ac:graphicFrameMkLst>
        </pc:graphicFrameChg>
        <pc:graphicFrameChg chg="add mod ord modGraphic">
          <ac:chgData name="Heidie P Rhodes" userId="S::heidier@ucr.edu::467b6a69-cb86-4025-96f2-cd5aaa4079a3" providerId="AD" clId="Web-{342E836E-50D5-2B7C-03EC-D77A61C5A44F}" dt="2019-03-06T19:13:56.119" v="723"/>
          <ac:graphicFrameMkLst>
            <pc:docMk/>
            <pc:sldMk cId="3754270353" sldId="356"/>
            <ac:graphicFrameMk id="24" creationId="{F740475D-4CD1-4DAD-8A16-D11B9279E876}"/>
          </ac:graphicFrameMkLst>
        </pc:graphicFrameChg>
      </pc:sldChg>
      <pc:sldChg chg="add ord replId">
        <pc:chgData name="Heidie P Rhodes" userId="S::heidier@ucr.edu::467b6a69-cb86-4025-96f2-cd5aaa4079a3" providerId="AD" clId="Web-{342E836E-50D5-2B7C-03EC-D77A61C5A44F}" dt="2019-03-06T19:05:56.072" v="551"/>
        <pc:sldMkLst>
          <pc:docMk/>
          <pc:sldMk cId="1912891177" sldId="357"/>
        </pc:sldMkLst>
      </pc:sldChg>
    </pc:docChg>
  </pc:docChgLst>
  <pc:docChgLst>
    <pc:chgData name="Bulend Denktas" userId="S::bdenktas@ucr.edu::838276c0-3361-43b8-b7ad-7cc3f7edc28a" providerId="AD" clId="Web-{C830ECE5-4F19-4EEB-9332-3E859B008761}"/>
    <pc:docChg chg="modSld">
      <pc:chgData name="Bulend Denktas" userId="S::bdenktas@ucr.edu::838276c0-3361-43b8-b7ad-7cc3f7edc28a" providerId="AD" clId="Web-{C830ECE5-4F19-4EEB-9332-3E859B008761}" dt="2019-05-13T18:34:47.096" v="16" actId="14100"/>
      <pc:docMkLst>
        <pc:docMk/>
      </pc:docMkLst>
      <pc:sldChg chg="addSp delSp modSp">
        <pc:chgData name="Bulend Denktas" userId="S::bdenktas@ucr.edu::838276c0-3361-43b8-b7ad-7cc3f7edc28a" providerId="AD" clId="Web-{C830ECE5-4F19-4EEB-9332-3E859B008761}" dt="2019-05-13T18:34:47.096" v="16" actId="14100"/>
        <pc:sldMkLst>
          <pc:docMk/>
          <pc:sldMk cId="1369946714" sldId="376"/>
        </pc:sldMkLst>
        <pc:graphicFrameChg chg="add del mod">
          <ac:chgData name="Bulend Denktas" userId="S::bdenktas@ucr.edu::838276c0-3361-43b8-b7ad-7cc3f7edc28a" providerId="AD" clId="Web-{C830ECE5-4F19-4EEB-9332-3E859B008761}" dt="2019-05-13T18:29:50.375" v="2"/>
          <ac:graphicFrameMkLst>
            <pc:docMk/>
            <pc:sldMk cId="1369946714" sldId="376"/>
            <ac:graphicFrameMk id="5" creationId="{EDDDD18E-1BF4-4275-AF41-D03E636BA28F}"/>
          </ac:graphicFrameMkLst>
        </pc:graphicFrameChg>
        <pc:picChg chg="del">
          <ac:chgData name="Bulend Denktas" userId="S::bdenktas@ucr.edu::838276c0-3361-43b8-b7ad-7cc3f7edc28a" providerId="AD" clId="Web-{C830ECE5-4F19-4EEB-9332-3E859B008761}" dt="2019-05-13T18:29:32.344" v="0"/>
          <ac:picMkLst>
            <pc:docMk/>
            <pc:sldMk cId="1369946714" sldId="376"/>
            <ac:picMk id="4" creationId="{23D806B2-5625-4BFD-9767-687AA31E5A4B}"/>
          </ac:picMkLst>
        </pc:picChg>
        <pc:picChg chg="add del mod">
          <ac:chgData name="Bulend Denktas" userId="S::bdenktas@ucr.edu::838276c0-3361-43b8-b7ad-7cc3f7edc28a" providerId="AD" clId="Web-{C830ECE5-4F19-4EEB-9332-3E859B008761}" dt="2019-05-13T18:32:48.252" v="11"/>
          <ac:picMkLst>
            <pc:docMk/>
            <pc:sldMk cId="1369946714" sldId="376"/>
            <ac:picMk id="6" creationId="{41629542-E044-4BE7-A42B-357D2BF14A4A}"/>
          </ac:picMkLst>
        </pc:picChg>
        <pc:picChg chg="add mod">
          <ac:chgData name="Bulend Denktas" userId="S::bdenktas@ucr.edu::838276c0-3361-43b8-b7ad-7cc3f7edc28a" providerId="AD" clId="Web-{C830ECE5-4F19-4EEB-9332-3E859B008761}" dt="2019-05-13T18:34:47.096" v="16" actId="14100"/>
          <ac:picMkLst>
            <pc:docMk/>
            <pc:sldMk cId="1369946714" sldId="376"/>
            <ac:picMk id="8" creationId="{311819E7-A92C-4679-A047-DC7FE59E838B}"/>
          </ac:picMkLst>
        </pc:picChg>
      </pc:sldChg>
    </pc:docChg>
  </pc:docChgLst>
  <pc:docChgLst>
    <pc:chgData name="Heidie P Rhodes" userId="S::heidier@ucr.edu::467b6a69-cb86-4025-96f2-cd5aaa4079a3" providerId="AD" clId="Web-{F0A5BD50-69D3-A661-EDAF-10AB8880A018}"/>
    <pc:docChg chg="modSld">
      <pc:chgData name="Heidie P Rhodes" userId="S::heidier@ucr.edu::467b6a69-cb86-4025-96f2-cd5aaa4079a3" providerId="AD" clId="Web-{F0A5BD50-69D3-A661-EDAF-10AB8880A018}" dt="2019-03-07T18:29:40.586" v="328"/>
      <pc:docMkLst>
        <pc:docMk/>
      </pc:docMkLst>
      <pc:sldChg chg="modSp">
        <pc:chgData name="Heidie P Rhodes" userId="S::heidier@ucr.edu::467b6a69-cb86-4025-96f2-cd5aaa4079a3" providerId="AD" clId="Web-{F0A5BD50-69D3-A661-EDAF-10AB8880A018}" dt="2019-03-07T18:04:35.937" v="2" actId="20577"/>
        <pc:sldMkLst>
          <pc:docMk/>
          <pc:sldMk cId="299017198" sldId="352"/>
        </pc:sldMkLst>
        <pc:spChg chg="mod">
          <ac:chgData name="Heidie P Rhodes" userId="S::heidier@ucr.edu::467b6a69-cb86-4025-96f2-cd5aaa4079a3" providerId="AD" clId="Web-{F0A5BD50-69D3-A661-EDAF-10AB8880A018}" dt="2019-03-07T18:04:35.937" v="2" actId="20577"/>
          <ac:spMkLst>
            <pc:docMk/>
            <pc:sldMk cId="299017198" sldId="352"/>
            <ac:spMk id="2" creationId="{00000000-0000-0000-0000-000000000000}"/>
          </ac:spMkLst>
        </pc:spChg>
      </pc:sldChg>
      <pc:sldChg chg="modSp">
        <pc:chgData name="Heidie P Rhodes" userId="S::heidier@ucr.edu::467b6a69-cb86-4025-96f2-cd5aaa4079a3" providerId="AD" clId="Web-{F0A5BD50-69D3-A661-EDAF-10AB8880A018}" dt="2019-03-07T18:29:40.586" v="328"/>
        <pc:sldMkLst>
          <pc:docMk/>
          <pc:sldMk cId="3111348459" sldId="358"/>
        </pc:sldMkLst>
        <pc:spChg chg="mod">
          <ac:chgData name="Heidie P Rhodes" userId="S::heidier@ucr.edu::467b6a69-cb86-4025-96f2-cd5aaa4079a3" providerId="AD" clId="Web-{F0A5BD50-69D3-A661-EDAF-10AB8880A018}" dt="2019-03-07T18:25:22.505" v="202" actId="20577"/>
          <ac:spMkLst>
            <pc:docMk/>
            <pc:sldMk cId="3111348459" sldId="358"/>
            <ac:spMk id="3" creationId="{90B64446-8345-4654-BA06-5ACBE3D12A63}"/>
          </ac:spMkLst>
        </pc:spChg>
        <pc:spChg chg="mod">
          <ac:chgData name="Heidie P Rhodes" userId="S::heidier@ucr.edu::467b6a69-cb86-4025-96f2-cd5aaa4079a3" providerId="AD" clId="Web-{F0A5BD50-69D3-A661-EDAF-10AB8880A018}" dt="2019-03-07T18:25:17.177" v="200" actId="20577"/>
          <ac:spMkLst>
            <pc:docMk/>
            <pc:sldMk cId="3111348459" sldId="358"/>
            <ac:spMk id="5" creationId="{7BFFB2A9-0424-4EC0-9A5E-73A1FE9CE82D}"/>
          </ac:spMkLst>
        </pc:spChg>
        <pc:graphicFrameChg chg="mod modGraphic">
          <ac:chgData name="Heidie P Rhodes" userId="S::heidier@ucr.edu::467b6a69-cb86-4025-96f2-cd5aaa4079a3" providerId="AD" clId="Web-{F0A5BD50-69D3-A661-EDAF-10AB8880A018}" dt="2019-03-07T18:29:40.586" v="328"/>
          <ac:graphicFrameMkLst>
            <pc:docMk/>
            <pc:sldMk cId="3111348459" sldId="358"/>
            <ac:graphicFrameMk id="10" creationId="{141D648A-5152-4AE3-BEB4-C0985B591BCD}"/>
          </ac:graphicFrameMkLst>
        </pc:graphicFrameChg>
      </pc:sldChg>
    </pc:docChg>
  </pc:docChgLst>
  <pc:docChgLst>
    <pc:chgData name="Kathleen Rondeau-Taylor" userId="S::krondeau@ucr.edu::24d76836-43c5-4611-b48e-f7c2a3d390f4" providerId="AD" clId="Web-{2723B6F5-D78F-787B-3922-4FC33454C3A7}"/>
    <pc:docChg chg="addSld delSld modSld modSection">
      <pc:chgData name="Kathleen Rondeau-Taylor" userId="S::krondeau@ucr.edu::24d76836-43c5-4611-b48e-f7c2a3d390f4" providerId="AD" clId="Web-{2723B6F5-D78F-787B-3922-4FC33454C3A7}" dt="2019-03-09T00:47:15.794" v="139" actId="14100"/>
      <pc:docMkLst>
        <pc:docMk/>
      </pc:docMkLst>
      <pc:sldChg chg="addSp delSp modSp">
        <pc:chgData name="Kathleen Rondeau-Taylor" userId="S::krondeau@ucr.edu::24d76836-43c5-4611-b48e-f7c2a3d390f4" providerId="AD" clId="Web-{2723B6F5-D78F-787B-3922-4FC33454C3A7}" dt="2019-03-09T00:47:15.794" v="139" actId="14100"/>
        <pc:sldMkLst>
          <pc:docMk/>
          <pc:sldMk cId="746794232" sldId="361"/>
        </pc:sldMkLst>
        <pc:picChg chg="add del mod">
          <ac:chgData name="Kathleen Rondeau-Taylor" userId="S::krondeau@ucr.edu::24d76836-43c5-4611-b48e-f7c2a3d390f4" providerId="AD" clId="Web-{2723B6F5-D78F-787B-3922-4FC33454C3A7}" dt="2019-03-09T00:46:17.215" v="134"/>
          <ac:picMkLst>
            <pc:docMk/>
            <pc:sldMk cId="746794232" sldId="361"/>
            <ac:picMk id="2" creationId="{0C165180-BD4F-4069-B7BF-3E7D2E4AC13C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8T23:12:26.817" v="59"/>
          <ac:picMkLst>
            <pc:docMk/>
            <pc:sldMk cId="746794232" sldId="361"/>
            <ac:picMk id="2" creationId="{99FBE3A7-8636-43D6-B13C-959E8D2EA0C2}"/>
          </ac:picMkLst>
        </pc:picChg>
        <pc:picChg chg="del">
          <ac:chgData name="Kathleen Rondeau-Taylor" userId="S::krondeau@ucr.edu::24d76836-43c5-4611-b48e-f7c2a3d390f4" providerId="AD" clId="Web-{2723B6F5-D78F-787B-3922-4FC33454C3A7}" dt="2019-03-08T23:08:57.614" v="44"/>
          <ac:picMkLst>
            <pc:docMk/>
            <pc:sldMk cId="746794232" sldId="361"/>
            <ac:picMk id="4" creationId="{00000000-0000-0000-0000-000000000000}"/>
          </ac:picMkLst>
        </pc:picChg>
        <pc:picChg chg="add mod">
          <ac:chgData name="Kathleen Rondeau-Taylor" userId="S::krondeau@ucr.edu::24d76836-43c5-4611-b48e-f7c2a3d390f4" providerId="AD" clId="Web-{2723B6F5-D78F-787B-3922-4FC33454C3A7}" dt="2019-03-09T00:47:15.794" v="139" actId="14100"/>
          <ac:picMkLst>
            <pc:docMk/>
            <pc:sldMk cId="746794232" sldId="361"/>
            <ac:picMk id="5" creationId="{C0CF5945-0E63-411B-B73F-6583499CEA40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9T00:41:55.666" v="116"/>
          <ac:picMkLst>
            <pc:docMk/>
            <pc:sldMk cId="746794232" sldId="361"/>
            <ac:picMk id="6" creationId="{14585A87-2AEC-4C0C-961C-FE5B81DFC0A4}"/>
          </ac:picMkLst>
        </pc:picChg>
      </pc:sldChg>
      <pc:sldChg chg="addSp delSp modSp">
        <pc:chgData name="Kathleen Rondeau-Taylor" userId="S::krondeau@ucr.edu::24d76836-43c5-4611-b48e-f7c2a3d390f4" providerId="AD" clId="Web-{2723B6F5-D78F-787B-3922-4FC33454C3A7}" dt="2019-03-09T00:44:45.902" v="126" actId="14100"/>
        <pc:sldMkLst>
          <pc:docMk/>
          <pc:sldMk cId="345564054" sldId="372"/>
        </pc:sldMkLst>
        <pc:picChg chg="add mod">
          <ac:chgData name="Kathleen Rondeau-Taylor" userId="S::krondeau@ucr.edu::24d76836-43c5-4611-b48e-f7c2a3d390f4" providerId="AD" clId="Web-{2723B6F5-D78F-787B-3922-4FC33454C3A7}" dt="2019-03-09T00:44:45.902" v="126" actId="14100"/>
          <ac:picMkLst>
            <pc:docMk/>
            <pc:sldMk cId="345564054" sldId="372"/>
            <ac:picMk id="2" creationId="{35EF4BB4-1188-44BA-B864-8383A6E65F4F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8T23:08:27.051" v="36"/>
          <ac:picMkLst>
            <pc:docMk/>
            <pc:sldMk cId="345564054" sldId="372"/>
            <ac:picMk id="2" creationId="{4AA30A9B-F7E6-4694-A688-F3E9A0990550}"/>
          </ac:picMkLst>
        </pc:picChg>
        <pc:picChg chg="del">
          <ac:chgData name="Kathleen Rondeau-Taylor" userId="S::krondeau@ucr.edu::24d76836-43c5-4611-b48e-f7c2a3d390f4" providerId="AD" clId="Web-{2723B6F5-D78F-787B-3922-4FC33454C3A7}" dt="2019-03-08T23:06:51.769" v="29"/>
          <ac:picMkLst>
            <pc:docMk/>
            <pc:sldMk cId="345564054" sldId="372"/>
            <ac:picMk id="5" creationId="{00000000-0000-0000-0000-000000000000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8T23:11:29.192" v="52"/>
          <ac:picMkLst>
            <pc:docMk/>
            <pc:sldMk cId="345564054" sldId="372"/>
            <ac:picMk id="6" creationId="{1910C79C-5CC0-42C3-A37F-DC27EB9825D9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9T00:41:53.588" v="115"/>
          <ac:picMkLst>
            <pc:docMk/>
            <pc:sldMk cId="345564054" sldId="372"/>
            <ac:picMk id="8" creationId="{B77116E2-088E-44E2-8868-733EF2334029}"/>
          </ac:picMkLst>
        </pc:picChg>
      </pc:sldChg>
      <pc:sldChg chg="addSp delSp modSp">
        <pc:chgData name="Kathleen Rondeau-Taylor" userId="S::krondeau@ucr.edu::24d76836-43c5-4611-b48e-f7c2a3d390f4" providerId="AD" clId="Web-{2723B6F5-D78F-787B-3922-4FC33454C3A7}" dt="2019-03-09T00:43:25.214" v="122" actId="1076"/>
        <pc:sldMkLst>
          <pc:docMk/>
          <pc:sldMk cId="1369946714" sldId="376"/>
        </pc:sldMkLst>
        <pc:spChg chg="mod">
          <ac:chgData name="Kathleen Rondeau-Taylor" userId="S::krondeau@ucr.edu::24d76836-43c5-4611-b48e-f7c2a3d390f4" providerId="AD" clId="Web-{2723B6F5-D78F-787B-3922-4FC33454C3A7}" dt="2019-03-08T22:34:53.317" v="26" actId="20577"/>
          <ac:spMkLst>
            <pc:docMk/>
            <pc:sldMk cId="1369946714" sldId="376"/>
            <ac:spMk id="3" creationId="{00000000-0000-0000-0000-000000000000}"/>
          </ac:spMkLst>
        </pc:spChg>
        <pc:picChg chg="del">
          <ac:chgData name="Kathleen Rondeau-Taylor" userId="S::krondeau@ucr.edu::24d76836-43c5-4611-b48e-f7c2a3d390f4" providerId="AD" clId="Web-{2723B6F5-D78F-787B-3922-4FC33454C3A7}" dt="2019-03-08T22:32:35.160" v="2"/>
          <ac:picMkLst>
            <pc:docMk/>
            <pc:sldMk cId="1369946714" sldId="376"/>
            <ac:picMk id="2" creationId="{490AC6CF-D289-47F4-9628-98F0DAB48009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9T00:41:58.057" v="117"/>
          <ac:picMkLst>
            <pc:docMk/>
            <pc:sldMk cId="1369946714" sldId="376"/>
            <ac:picMk id="2" creationId="{CC10E765-7923-467D-89D6-E3674853194C}"/>
          </ac:picMkLst>
        </pc:picChg>
        <pc:picChg chg="add mod">
          <ac:chgData name="Kathleen Rondeau-Taylor" userId="S::krondeau@ucr.edu::24d76836-43c5-4611-b48e-f7c2a3d390f4" providerId="AD" clId="Web-{2723B6F5-D78F-787B-3922-4FC33454C3A7}" dt="2019-03-09T00:43:25.214" v="122" actId="1076"/>
          <ac:picMkLst>
            <pc:docMk/>
            <pc:sldMk cId="1369946714" sldId="376"/>
            <ac:picMk id="4" creationId="{23D806B2-5625-4BFD-9767-687AA31E5A4B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8T23:14:02.411" v="67"/>
          <ac:picMkLst>
            <pc:docMk/>
            <pc:sldMk cId="1369946714" sldId="376"/>
            <ac:picMk id="4" creationId="{35853B74-58E2-4F03-B279-8BAEF00C9F66}"/>
          </ac:picMkLst>
        </pc:picChg>
      </pc:sldChg>
      <pc:sldChg chg="addSp delSp modSp add del replId delCm">
        <pc:chgData name="Kathleen Rondeau-Taylor" userId="S::krondeau@ucr.edu::24d76836-43c5-4611-b48e-f7c2a3d390f4" providerId="AD" clId="Web-{2723B6F5-D78F-787B-3922-4FC33454C3A7}" dt="2019-03-09T00:06:49.169" v="113"/>
        <pc:sldMkLst>
          <pc:docMk/>
          <pc:sldMk cId="1363423290" sldId="377"/>
        </pc:sldMkLst>
        <pc:spChg chg="mod">
          <ac:chgData name="Kathleen Rondeau-Taylor" userId="S::krondeau@ucr.edu::24d76836-43c5-4611-b48e-f7c2a3d390f4" providerId="AD" clId="Web-{2723B6F5-D78F-787B-3922-4FC33454C3A7}" dt="2019-03-08T22:35:27.739" v="28" actId="20577"/>
          <ac:spMkLst>
            <pc:docMk/>
            <pc:sldMk cId="1363423290" sldId="377"/>
            <ac:spMk id="3" creationId="{00000000-0000-0000-0000-000000000000}"/>
          </ac:spMkLst>
        </pc:spChg>
        <pc:picChg chg="add mod">
          <ac:chgData name="Kathleen Rondeau-Taylor" userId="S::krondeau@ucr.edu::24d76836-43c5-4611-b48e-f7c2a3d390f4" providerId="AD" clId="Web-{2723B6F5-D78F-787B-3922-4FC33454C3A7}" dt="2019-03-08T23:34:02.649" v="89" actId="14100"/>
          <ac:picMkLst>
            <pc:docMk/>
            <pc:sldMk cId="1363423290" sldId="377"/>
            <ac:picMk id="2" creationId="{18747401-F900-458A-A851-6D1502D229BB}"/>
          </ac:picMkLst>
        </pc:picChg>
        <pc:picChg chg="del">
          <ac:chgData name="Kathleen Rondeau-Taylor" userId="S::krondeau@ucr.edu::24d76836-43c5-4611-b48e-f7c2a3d390f4" providerId="AD" clId="Web-{2723B6F5-D78F-787B-3922-4FC33454C3A7}" dt="2019-03-08T22:34:16.067" v="14"/>
          <ac:picMkLst>
            <pc:docMk/>
            <pc:sldMk cId="1363423290" sldId="377"/>
            <ac:picMk id="2" creationId="{490AC6CF-D289-47F4-9628-98F0DAB48009}"/>
          </ac:picMkLst>
        </pc:picChg>
      </pc:sldChg>
      <pc:sldChg chg="addSp delSp modSp add del replId delCm">
        <pc:chgData name="Kathleen Rondeau-Taylor" userId="S::krondeau@ucr.edu::24d76836-43c5-4611-b48e-f7c2a3d390f4" providerId="AD" clId="Web-{2723B6F5-D78F-787B-3922-4FC33454C3A7}" dt="2019-03-09T00:06:51.388" v="114"/>
        <pc:sldMkLst>
          <pc:docMk/>
          <pc:sldMk cId="9955836" sldId="378"/>
        </pc:sldMkLst>
        <pc:picChg chg="del">
          <ac:chgData name="Kathleen Rondeau-Taylor" userId="S::krondeau@ucr.edu::24d76836-43c5-4611-b48e-f7c2a3d390f4" providerId="AD" clId="Web-{2723B6F5-D78F-787B-3922-4FC33454C3A7}" dt="2019-03-08T23:17:25.709" v="78"/>
          <ac:picMkLst>
            <pc:docMk/>
            <pc:sldMk cId="9955836" sldId="378"/>
            <ac:picMk id="2" creationId="{490AC6CF-D289-47F4-9628-98F0DAB48009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8T23:41:56.509" v="90"/>
          <ac:picMkLst>
            <pc:docMk/>
            <pc:sldMk cId="9955836" sldId="378"/>
            <ac:picMk id="5" creationId="{407ACEED-F99C-43D8-94F8-F09246714B68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8T23:46:12.275" v="95"/>
          <ac:picMkLst>
            <pc:docMk/>
            <pc:sldMk cId="9955836" sldId="378"/>
            <ac:picMk id="6" creationId="{8B473E16-141C-48D3-BF18-B6EF4D02B906}"/>
          </ac:picMkLst>
        </pc:picChg>
        <pc:picChg chg="add del mod">
          <ac:chgData name="Kathleen Rondeau-Taylor" userId="S::krondeau@ucr.edu::24d76836-43c5-4611-b48e-f7c2a3d390f4" providerId="AD" clId="Web-{2723B6F5-D78F-787B-3922-4FC33454C3A7}" dt="2019-03-08T23:47:37.104" v="104"/>
          <ac:picMkLst>
            <pc:docMk/>
            <pc:sldMk cId="9955836" sldId="378"/>
            <ac:picMk id="9" creationId="{1C0925EA-ACCA-4BDE-968F-B8EBDFDF543E}"/>
          </ac:picMkLst>
        </pc:picChg>
        <pc:picChg chg="add mod">
          <ac:chgData name="Kathleen Rondeau-Taylor" userId="S::krondeau@ucr.edu::24d76836-43c5-4611-b48e-f7c2a3d390f4" providerId="AD" clId="Web-{2723B6F5-D78F-787B-3922-4FC33454C3A7}" dt="2019-03-08T23:48:45.260" v="111" actId="14100"/>
          <ac:picMkLst>
            <pc:docMk/>
            <pc:sldMk cId="9955836" sldId="378"/>
            <ac:picMk id="11" creationId="{BD964D2D-A381-4663-B07A-9A02F2CAADEC}"/>
          </ac:picMkLst>
        </pc:picChg>
        <pc:picChg chg="add mod">
          <ac:chgData name="Kathleen Rondeau-Taylor" userId="S::krondeau@ucr.edu::24d76836-43c5-4611-b48e-f7c2a3d390f4" providerId="AD" clId="Web-{2723B6F5-D78F-787B-3922-4FC33454C3A7}" dt="2019-03-08T23:48:29.854" v="108" actId="1076"/>
          <ac:picMkLst>
            <pc:docMk/>
            <pc:sldMk cId="9955836" sldId="378"/>
            <ac:picMk id="12" creationId="{AA79B0E1-3F12-4C4B-A935-A924B1B082A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B9B0A-0373-4037-B27D-BBD99D347B5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4ED9F0-1119-4A29-94D1-5D73F82BBACC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u="sng">
              <a:solidFill>
                <a:schemeClr val="tx1"/>
              </a:solidFill>
            </a:rPr>
            <a:t>Phase I</a:t>
          </a:r>
        </a:p>
      </dgm:t>
    </dgm:pt>
    <dgm:pt modelId="{4B62D834-8C53-4CD0-A092-D84B7F137339}" type="parTrans" cxnId="{87FDBB52-90A4-42CA-91B0-076DABA5F7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F24DE8-FC9F-4E9F-BC5B-238923F79CE7}" type="sibTrans" cxnId="{87FDBB52-90A4-42CA-91B0-076DABA5F7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BB4A12-B92A-4E8C-92B7-5CC21E6B244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u="sng">
              <a:solidFill>
                <a:schemeClr val="tx1"/>
              </a:solidFill>
            </a:rPr>
            <a:t>Phase II</a:t>
          </a:r>
        </a:p>
      </dgm:t>
    </dgm:pt>
    <dgm:pt modelId="{D66CD94E-0AA5-4B79-8613-52B9E6AE1AF5}" type="parTrans" cxnId="{A68AD4CC-716F-4153-A5A8-AE6405EB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D3E5BD-8AF8-4150-87B1-4529E76C2DDB}" type="sibTrans" cxnId="{A68AD4CC-716F-4153-A5A8-AE6405EB6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043F95-6FB5-485C-A724-C8767C9487D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Pilot units initiate and approve simple/low-risk processes</a:t>
          </a:r>
        </a:p>
      </dgm:t>
    </dgm:pt>
    <dgm:pt modelId="{BFEBD284-624A-4C54-8A18-B728EC95E287}" type="parTrans" cxnId="{859A37CD-BB18-4CF9-819A-824FDD1B9D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F7BD42-8F2E-4DF0-A5D1-349E1174B5CC}" type="sibTrans" cxnId="{859A37CD-BB18-4CF9-819A-824FDD1B9D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6F345C-979F-4767-B0BD-BDA98EF30EA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u="sng">
              <a:solidFill>
                <a:schemeClr val="tx1"/>
              </a:solidFill>
            </a:rPr>
            <a:t>Phase III</a:t>
          </a:r>
        </a:p>
      </dgm:t>
    </dgm:pt>
    <dgm:pt modelId="{622775AD-4BDC-498D-BAA0-CB2BD1818877}" type="parTrans" cxnId="{A2F90DD4-B47A-4B6D-B6DB-631192DBE7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4D5B8B-83DA-425E-86D6-25D0050D819D}" type="sibTrans" cxnId="{A2F90DD4-B47A-4B6D-B6DB-631192DBE7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CB69A1-E3C2-4011-842C-2D5E9E4B4B4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Pilot units initiate simple/low-risk processes</a:t>
          </a:r>
        </a:p>
      </dgm:t>
    </dgm:pt>
    <dgm:pt modelId="{94B0BB9A-7D67-4644-85ED-3FFB13364568}" type="sibTrans" cxnId="{4A86F6CD-F7DF-43FB-8E62-5BAA6FBC25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C572E0-7BC3-4EA7-A98C-0C000061CAA3}" type="parTrans" cxnId="{4A86F6CD-F7DF-43FB-8E62-5BAA6FBC25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D2A85B-7C2C-4405-B0CA-BA073DDFF6A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Pilot units initiate higher-risk/more complete processes</a:t>
          </a:r>
        </a:p>
      </dgm:t>
    </dgm:pt>
    <dgm:pt modelId="{8733E26F-4A47-467C-A30C-3565A9B70403}" type="parTrans" cxnId="{5F2840CD-BACF-4C61-A5DD-25E4F3BCAA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39EA7A-D0E2-472D-B1E0-9EE50C6B4D94}" type="sibTrans" cxnId="{5F2840CD-BACF-4C61-A5DD-25E4F3BCAA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424057-8AFE-4B3B-B1BC-11B9D7A1526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Evaluation and broader implementation of recommended changes</a:t>
          </a:r>
        </a:p>
      </dgm:t>
    </dgm:pt>
    <dgm:pt modelId="{77E3139C-F611-4647-81F8-499BEB8A511F}" type="sibTrans" cxnId="{4467BCC8-DE60-4485-838A-3125E8FA43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3B7050-2B77-4987-A6AA-194CECA73345}" type="parTrans" cxnId="{4467BCC8-DE60-4485-838A-3125E8FA43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9CA5AF-E2A2-4CF3-AAA8-4A214C96656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B27A249-0BE6-473A-B7E8-EAF7E383BB8D}" type="sibTrans" cxnId="{2F241F2C-5B67-42A6-9AEB-E373AFB415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DFAAB2-5BAE-423A-B1A9-341F7913069F}" type="parTrans" cxnId="{2F241F2C-5B67-42A6-9AEB-E373AFB415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C2597C-EAD2-4233-9280-AF279A9C614C}" type="pres">
      <dgm:prSet presAssocID="{93DB9B0A-0373-4037-B27D-BBD99D347B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CF875-5460-48EB-9DB5-CD47D1EB0E68}" type="pres">
      <dgm:prSet presAssocID="{2A4ED9F0-1119-4A29-94D1-5D73F82BBA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94D3E-9661-44F5-851D-355D10054EA1}" type="pres">
      <dgm:prSet presAssocID="{56F24DE8-FC9F-4E9F-BC5B-238923F79CE7}" presName="sibTrans" presStyleCnt="0"/>
      <dgm:spPr/>
    </dgm:pt>
    <dgm:pt modelId="{96968280-3403-4AEF-BF8E-9A70914F7643}" type="pres">
      <dgm:prSet presAssocID="{72BB4A12-B92A-4E8C-92B7-5CC21E6B24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E4481-E417-4C23-A4C9-13825AAD41FA}" type="pres">
      <dgm:prSet presAssocID="{58D3E5BD-8AF8-4150-87B1-4529E76C2DDB}" presName="sibTrans" presStyleCnt="0"/>
      <dgm:spPr/>
    </dgm:pt>
    <dgm:pt modelId="{56574883-9D53-4D94-B722-50D2E96149AB}" type="pres">
      <dgm:prSet presAssocID="{AF6F345C-979F-4767-B0BD-BDA98EF30E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29085C-BBDC-47A3-90F9-EAAA356F42E8}" type="presOf" srcId="{B5043F95-6FB5-485C-A724-C8767C9487D2}" destId="{96968280-3403-4AEF-BF8E-9A70914F7643}" srcOrd="0" destOrd="1" presId="urn:microsoft.com/office/officeart/2005/8/layout/hList6"/>
    <dgm:cxn modelId="{4A86F6CD-F7DF-43FB-8E62-5BAA6FBC2516}" srcId="{2A4ED9F0-1119-4A29-94D1-5D73F82BBACC}" destId="{C1CB69A1-E3C2-4011-842C-2D5E9E4B4B48}" srcOrd="0" destOrd="0" parTransId="{78C572E0-7BC3-4EA7-A98C-0C000061CAA3}" sibTransId="{94B0BB9A-7D67-4644-85ED-3FFB13364568}"/>
    <dgm:cxn modelId="{3BEEE51A-AA81-422C-A8E7-6BD7DC55D11A}" type="presOf" srcId="{779CA5AF-E2A2-4CF3-AAA8-4A214C966567}" destId="{96968280-3403-4AEF-BF8E-9A70914F7643}" srcOrd="0" destOrd="2" presId="urn:microsoft.com/office/officeart/2005/8/layout/hList6"/>
    <dgm:cxn modelId="{2F241F2C-5B67-42A6-9AEB-E373AFB415CE}" srcId="{72BB4A12-B92A-4E8C-92B7-5CC21E6B2441}" destId="{779CA5AF-E2A2-4CF3-AAA8-4A214C966567}" srcOrd="1" destOrd="0" parTransId="{D6DFAAB2-5BAE-423A-B1A9-341F7913069F}" sibTransId="{CB27A249-0BE6-473A-B7E8-EAF7E383BB8D}"/>
    <dgm:cxn modelId="{444C2038-9FB6-4E4E-A9FA-CB04A0774F1C}" type="presOf" srcId="{EAD2A85B-7C2C-4405-B0CA-BA073DDFF6AD}" destId="{96968280-3403-4AEF-BF8E-9A70914F7643}" srcOrd="0" destOrd="3" presId="urn:microsoft.com/office/officeart/2005/8/layout/hList6"/>
    <dgm:cxn modelId="{2FAB9786-2785-4A9F-9565-BE0412009AA9}" type="presOf" srcId="{93DB9B0A-0373-4037-B27D-BBD99D347B51}" destId="{92C2597C-EAD2-4233-9280-AF279A9C614C}" srcOrd="0" destOrd="0" presId="urn:microsoft.com/office/officeart/2005/8/layout/hList6"/>
    <dgm:cxn modelId="{A2F90DD4-B47A-4B6D-B6DB-631192DBE744}" srcId="{93DB9B0A-0373-4037-B27D-BBD99D347B51}" destId="{AF6F345C-979F-4767-B0BD-BDA98EF30EAB}" srcOrd="2" destOrd="0" parTransId="{622775AD-4BDC-498D-BAA0-CB2BD1818877}" sibTransId="{554D5B8B-83DA-425E-86D6-25D0050D819D}"/>
    <dgm:cxn modelId="{B2D7AB3D-6939-4000-9996-E2D13528BF9B}" type="presOf" srcId="{2A4ED9F0-1119-4A29-94D1-5D73F82BBACC}" destId="{4AFCF875-5460-48EB-9DB5-CD47D1EB0E68}" srcOrd="0" destOrd="0" presId="urn:microsoft.com/office/officeart/2005/8/layout/hList6"/>
    <dgm:cxn modelId="{BC9BD073-B999-4883-82FE-C0E03829C866}" type="presOf" srcId="{72BB4A12-B92A-4E8C-92B7-5CC21E6B2441}" destId="{96968280-3403-4AEF-BF8E-9A70914F7643}" srcOrd="0" destOrd="0" presId="urn:microsoft.com/office/officeart/2005/8/layout/hList6"/>
    <dgm:cxn modelId="{56EF7447-E0B0-4AF1-B29D-EE1D4DCE5C8E}" type="presOf" srcId="{F8424057-8AFE-4B3B-B1BC-11B9D7A15269}" destId="{56574883-9D53-4D94-B722-50D2E96149AB}" srcOrd="0" destOrd="1" presId="urn:microsoft.com/office/officeart/2005/8/layout/hList6"/>
    <dgm:cxn modelId="{83E620AA-7DF5-464A-8E98-331AFF577175}" type="presOf" srcId="{C1CB69A1-E3C2-4011-842C-2D5E9E4B4B48}" destId="{4AFCF875-5460-48EB-9DB5-CD47D1EB0E68}" srcOrd="0" destOrd="1" presId="urn:microsoft.com/office/officeart/2005/8/layout/hList6"/>
    <dgm:cxn modelId="{EA70F150-1C8C-4E8C-A6DE-65B11DE8DC4E}" type="presOf" srcId="{AF6F345C-979F-4767-B0BD-BDA98EF30EAB}" destId="{56574883-9D53-4D94-B722-50D2E96149AB}" srcOrd="0" destOrd="0" presId="urn:microsoft.com/office/officeart/2005/8/layout/hList6"/>
    <dgm:cxn modelId="{87FDBB52-90A4-42CA-91B0-076DABA5F7D4}" srcId="{93DB9B0A-0373-4037-B27D-BBD99D347B51}" destId="{2A4ED9F0-1119-4A29-94D1-5D73F82BBACC}" srcOrd="0" destOrd="0" parTransId="{4B62D834-8C53-4CD0-A092-D84B7F137339}" sibTransId="{56F24DE8-FC9F-4E9F-BC5B-238923F79CE7}"/>
    <dgm:cxn modelId="{859A37CD-BB18-4CF9-819A-824FDD1B9DC7}" srcId="{72BB4A12-B92A-4E8C-92B7-5CC21E6B2441}" destId="{B5043F95-6FB5-485C-A724-C8767C9487D2}" srcOrd="0" destOrd="0" parTransId="{BFEBD284-624A-4C54-8A18-B728EC95E287}" sibTransId="{33F7BD42-8F2E-4DF0-A5D1-349E1174B5CC}"/>
    <dgm:cxn modelId="{5F2840CD-BACF-4C61-A5DD-25E4F3BCAAF1}" srcId="{72BB4A12-B92A-4E8C-92B7-5CC21E6B2441}" destId="{EAD2A85B-7C2C-4405-B0CA-BA073DDFF6AD}" srcOrd="2" destOrd="0" parTransId="{8733E26F-4A47-467C-A30C-3565A9B70403}" sibTransId="{F539EA7A-D0E2-472D-B1E0-9EE50C6B4D94}"/>
    <dgm:cxn modelId="{A68AD4CC-716F-4153-A5A8-AE6405EB6C0D}" srcId="{93DB9B0A-0373-4037-B27D-BBD99D347B51}" destId="{72BB4A12-B92A-4E8C-92B7-5CC21E6B2441}" srcOrd="1" destOrd="0" parTransId="{D66CD94E-0AA5-4B79-8613-52B9E6AE1AF5}" sibTransId="{58D3E5BD-8AF8-4150-87B1-4529E76C2DDB}"/>
    <dgm:cxn modelId="{4467BCC8-DE60-4485-838A-3125E8FA430F}" srcId="{AF6F345C-979F-4767-B0BD-BDA98EF30EAB}" destId="{F8424057-8AFE-4B3B-B1BC-11B9D7A15269}" srcOrd="0" destOrd="0" parTransId="{693B7050-2B77-4987-A6AA-194CECA73345}" sibTransId="{77E3139C-F611-4647-81F8-499BEB8A511F}"/>
    <dgm:cxn modelId="{00FD6013-2398-483C-958F-1E5CDE494DAA}" type="presParOf" srcId="{92C2597C-EAD2-4233-9280-AF279A9C614C}" destId="{4AFCF875-5460-48EB-9DB5-CD47D1EB0E68}" srcOrd="0" destOrd="0" presId="urn:microsoft.com/office/officeart/2005/8/layout/hList6"/>
    <dgm:cxn modelId="{4AAD9A34-E1B8-4A65-AE01-150F2B782A53}" type="presParOf" srcId="{92C2597C-EAD2-4233-9280-AF279A9C614C}" destId="{24A94D3E-9661-44F5-851D-355D10054EA1}" srcOrd="1" destOrd="0" presId="urn:microsoft.com/office/officeart/2005/8/layout/hList6"/>
    <dgm:cxn modelId="{78C9F73B-92AE-4D3E-A033-1B782EDA9799}" type="presParOf" srcId="{92C2597C-EAD2-4233-9280-AF279A9C614C}" destId="{96968280-3403-4AEF-BF8E-9A70914F7643}" srcOrd="2" destOrd="0" presId="urn:microsoft.com/office/officeart/2005/8/layout/hList6"/>
    <dgm:cxn modelId="{A78E220E-CB07-4850-B8C5-29B55812D4E1}" type="presParOf" srcId="{92C2597C-EAD2-4233-9280-AF279A9C614C}" destId="{069E4481-E417-4C23-A4C9-13825AAD41FA}" srcOrd="3" destOrd="0" presId="urn:microsoft.com/office/officeart/2005/8/layout/hList6"/>
    <dgm:cxn modelId="{FBA6EAAF-703C-4D83-9B6F-8ECDB41E09A4}" type="presParOf" srcId="{92C2597C-EAD2-4233-9280-AF279A9C614C}" destId="{56574883-9D53-4D94-B722-50D2E96149A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E4AFB-3F28-48D7-9924-BAA8BBD6227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26136-56D9-4DCA-A1C1-4F06813D5D1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Onboarding/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Off-boarding </a:t>
          </a:r>
          <a:r>
            <a:rPr lang="en-US" b="1" dirty="0">
              <a:solidFill>
                <a:schemeClr val="tx1"/>
              </a:solidFill>
            </a:rPr>
            <a:t>for Persons of Interest</a:t>
          </a:r>
        </a:p>
      </dgm:t>
    </dgm:pt>
    <dgm:pt modelId="{68A1EC1D-58FF-410F-BD66-246ACFE11142}" type="parTrans" cxnId="{5F1A4D56-43EF-4A40-B217-875D2BDF0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95227-500F-459F-9A80-BE08678FEF31}" type="sibTrans" cxnId="{5F1A4D56-43EF-4A40-B217-875D2BDF0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E0DC0E-6AD6-4D09-8832-7A41CA74D9C1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Personal Data &amp; Personal Profile Changes</a:t>
          </a:r>
        </a:p>
      </dgm:t>
    </dgm:pt>
    <dgm:pt modelId="{927004EC-269F-42F5-BE51-B94F4E738277}" type="parTrans" cxnId="{546C9619-7056-4EDD-B408-C161383E9C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9D2EDD-A089-4964-8388-AD1AE6441B1C}" type="sibTrans" cxnId="{546C9619-7056-4EDD-B408-C161383E9C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A71430-CBCB-4FBE-BB3C-622E0E44DF71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Position Data Management</a:t>
          </a:r>
        </a:p>
      </dgm:t>
    </dgm:pt>
    <dgm:pt modelId="{24005203-2CD1-4B04-91FF-D567E3F49906}" type="parTrans" cxnId="{B1B71012-AA8C-4124-8936-4703F6E00A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ADB38C-457C-434E-8AEC-3EF1E9A60490}" type="sibTrans" cxnId="{B1B71012-AA8C-4124-8936-4703F6E00A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06F443-7EEB-4F9A-8B6C-03C9A4137CE9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On Behalf of Case Management</a:t>
          </a:r>
        </a:p>
      </dgm:t>
    </dgm:pt>
    <dgm:pt modelId="{86B0EB23-5054-4BB5-BC13-5885CE740AFF}" type="parTrans" cxnId="{451BC308-314E-4E30-B67D-B4947C9D90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5299AB-FC2E-4806-B67B-B36CCAC70BFE}" type="sibTrans" cxnId="{451BC308-314E-4E30-B67D-B4947C9D90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A8BD1F-83E1-45E8-B936-CC50F680AF72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Voluntary Termination – Staff &amp; Academic</a:t>
          </a:r>
        </a:p>
      </dgm:t>
    </dgm:pt>
    <dgm:pt modelId="{C5157FFA-57D2-4369-A7F8-C9C9C3827709}" type="parTrans" cxnId="{92EB8B6D-B7B3-4E8A-A1E9-3176D022AA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29B093-A487-4DDA-8C01-F96F614062DF}" type="sibTrans" cxnId="{92EB8B6D-B7B3-4E8A-A1E9-3176D022AA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363944-D9A1-4566-83B4-A7296C1D3156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Onboarding &amp; </a:t>
          </a:r>
          <a:br>
            <a:rPr lang="en-US" b="1">
              <a:solidFill>
                <a:schemeClr val="tx1"/>
              </a:solidFill>
            </a:rPr>
          </a:br>
          <a:r>
            <a:rPr lang="en-US" b="1">
              <a:solidFill>
                <a:schemeClr val="tx1"/>
              </a:solidFill>
            </a:rPr>
            <a:t>Off-boarding for Contingent Workers</a:t>
          </a:r>
        </a:p>
      </dgm:t>
    </dgm:pt>
    <dgm:pt modelId="{66B05CC3-50D2-4E7F-ADC0-9B03B688D241}" type="parTrans" cxnId="{E897C7C5-1A17-4AA3-BB9C-30C39AD8C1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B59B86-E05E-4CE6-84CC-9C9BFEF7D611}" type="sibTrans" cxnId="{E897C7C5-1A17-4AA3-BB9C-30C39AD8C1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20E551-4170-4BFA-9ED5-394C199268BF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One-Time Additional Pay</a:t>
          </a:r>
        </a:p>
      </dgm:t>
    </dgm:pt>
    <dgm:pt modelId="{45742957-0022-4F79-A612-29DD17D8B27A}" type="parTrans" cxnId="{2A92F372-C9CC-4A49-9B80-F3B9483500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65B6F2-57DB-4D54-B173-986974540187}" type="sibTrans" cxnId="{2A92F372-C9CC-4A49-9B80-F3B9483500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AE6A58-2CE0-44FA-9638-9FB08BAAF83D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 *On/Off-boarding &amp; </a:t>
          </a:r>
          <a:r>
            <a:rPr lang="en-US" b="1" err="1">
              <a:solidFill>
                <a:schemeClr val="tx1"/>
              </a:solidFill>
            </a:rPr>
            <a:t>PayPath</a:t>
          </a:r>
          <a:r>
            <a:rPr lang="en-US" b="1">
              <a:solidFill>
                <a:schemeClr val="tx1"/>
              </a:solidFill>
            </a:rPr>
            <a:t> for Deans &amp; Faculty Admins</a:t>
          </a:r>
        </a:p>
      </dgm:t>
    </dgm:pt>
    <dgm:pt modelId="{64ADE955-45D7-4302-AB46-418C611980CF}" type="parTrans" cxnId="{70DA8DE5-54F8-41CF-9CB1-CC442CCD8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8D73D8-F7DD-4D3E-BE0C-4F869CC0B2FE}" type="sibTrans" cxnId="{70DA8DE5-54F8-41CF-9CB1-CC442CCD8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7CCBEF-0D4E-4B94-8946-D7ECA8D689F5}" type="pres">
      <dgm:prSet presAssocID="{2B1E4AFB-3F28-48D7-9924-BAA8BBD622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04689-511F-42B1-817E-F933648CC767}" type="pres">
      <dgm:prSet presAssocID="{C8363944-D9A1-4566-83B4-A7296C1D3156}" presName="node" presStyleLbl="node1" presStyleIdx="0" presStyleCnt="8" custScaleX="126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970D6-8935-4CC6-9A63-76792DD4FC8C}" type="pres">
      <dgm:prSet presAssocID="{84B59B86-E05E-4CE6-84CC-9C9BFEF7D611}" presName="sibTrans" presStyleCnt="0"/>
      <dgm:spPr/>
    </dgm:pt>
    <dgm:pt modelId="{0BB8E336-5042-49C3-804C-9CF1FFFAD058}" type="pres">
      <dgm:prSet presAssocID="{DFE0DC0E-6AD6-4D09-8832-7A41CA74D9C1}" presName="node" presStyleLbl="node1" presStyleIdx="1" presStyleCnt="8" custScaleX="126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A95B3-4922-4D8F-B6EA-AD4A7C10D288}" type="pres">
      <dgm:prSet presAssocID="{AF9D2EDD-A089-4964-8388-AD1AE6441B1C}" presName="sibTrans" presStyleCnt="0"/>
      <dgm:spPr/>
    </dgm:pt>
    <dgm:pt modelId="{B499993D-28F6-443C-ADAE-C401FC3800C4}" type="pres">
      <dgm:prSet presAssocID="{BC06F443-7EEB-4F9A-8B6C-03C9A4137CE9}" presName="node" presStyleLbl="node1" presStyleIdx="2" presStyleCnt="8" custScaleX="126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4B123-986F-4273-82DC-0B0CD422E4C0}" type="pres">
      <dgm:prSet presAssocID="{EB5299AB-FC2E-4806-B67B-B36CCAC70BFE}" presName="sibTrans" presStyleCnt="0"/>
      <dgm:spPr/>
    </dgm:pt>
    <dgm:pt modelId="{6B4C83AA-B9D1-44B0-807C-2D4DAB7C7820}" type="pres">
      <dgm:prSet presAssocID="{25A8BD1F-83E1-45E8-B936-CC50F680AF72}" presName="node" presStyleLbl="node1" presStyleIdx="3" presStyleCnt="8" custScaleX="126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7EFC2-1F0F-4D7C-B860-7867D1F80CE3}" type="pres">
      <dgm:prSet presAssocID="{3129B093-A487-4DDA-8C01-F96F614062DF}" presName="sibTrans" presStyleCnt="0"/>
      <dgm:spPr/>
    </dgm:pt>
    <dgm:pt modelId="{58A6EAE2-F86E-440A-8EDE-39D70BBAE745}" type="pres">
      <dgm:prSet presAssocID="{FF20E551-4170-4BFA-9ED5-394C199268BF}" presName="node" presStyleLbl="node1" presStyleIdx="4" presStyleCnt="8" custScaleX="126447" custLinFactNeighborX="3367" custLinFactNeighborY="-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24A3E-9EA1-4203-8B4C-B441CCD7E473}" type="pres">
      <dgm:prSet presAssocID="{BF65B6F2-57DB-4D54-B173-986974540187}" presName="sibTrans" presStyleCnt="0"/>
      <dgm:spPr/>
    </dgm:pt>
    <dgm:pt modelId="{19309917-8C00-48E3-8869-1579455C0631}" type="pres">
      <dgm:prSet presAssocID="{DE426136-56D9-4DCA-A1C1-4F06813D5D1A}" presName="node" presStyleLbl="node1" presStyleIdx="5" presStyleCnt="8" custScaleX="126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09C97-BA50-4F40-8B6D-D4288254FF1E}" type="pres">
      <dgm:prSet presAssocID="{32395227-500F-459F-9A80-BE08678FEF31}" presName="sibTrans" presStyleCnt="0"/>
      <dgm:spPr/>
    </dgm:pt>
    <dgm:pt modelId="{908F3CE4-D73F-4C42-971D-A9236C7B1322}" type="pres">
      <dgm:prSet presAssocID="{2BA71430-CBCB-4FBE-BB3C-622E0E44DF71}" presName="node" presStyleLbl="node1" presStyleIdx="6" presStyleCnt="8" custScaleX="126447" custLinFactNeighborY="-1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A8DDA-F9E9-48C5-BBD2-97D17D5834C8}" type="pres">
      <dgm:prSet presAssocID="{2AADB38C-457C-434E-8AEC-3EF1E9A60490}" presName="sibTrans" presStyleCnt="0"/>
      <dgm:spPr/>
    </dgm:pt>
    <dgm:pt modelId="{B8298BE6-9A77-4484-840E-81F91F055004}" type="pres">
      <dgm:prSet presAssocID="{77AE6A58-2CE0-44FA-9638-9FB08BAAF83D}" presName="node" presStyleLbl="node1" presStyleIdx="7" presStyleCnt="8" custScaleX="126447" custLinFactNeighborX="23" custLinFactNeighborY="-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6C9619-7056-4EDD-B408-C161383E9C10}" srcId="{2B1E4AFB-3F28-48D7-9924-BAA8BBD62278}" destId="{DFE0DC0E-6AD6-4D09-8832-7A41CA74D9C1}" srcOrd="1" destOrd="0" parTransId="{927004EC-269F-42F5-BE51-B94F4E738277}" sibTransId="{AF9D2EDD-A089-4964-8388-AD1AE6441B1C}"/>
    <dgm:cxn modelId="{A5E999E2-31DD-4184-9A80-CB220C5BCF93}" type="presOf" srcId="{2BA71430-CBCB-4FBE-BB3C-622E0E44DF71}" destId="{908F3CE4-D73F-4C42-971D-A9236C7B1322}" srcOrd="0" destOrd="0" presId="urn:microsoft.com/office/officeart/2005/8/layout/default"/>
    <dgm:cxn modelId="{2A92F372-C9CC-4A49-9B80-F3B948350064}" srcId="{2B1E4AFB-3F28-48D7-9924-BAA8BBD62278}" destId="{FF20E551-4170-4BFA-9ED5-394C199268BF}" srcOrd="4" destOrd="0" parTransId="{45742957-0022-4F79-A612-29DD17D8B27A}" sibTransId="{BF65B6F2-57DB-4D54-B173-986974540187}"/>
    <dgm:cxn modelId="{5F1A4D56-43EF-4A40-B217-875D2BDF04C1}" srcId="{2B1E4AFB-3F28-48D7-9924-BAA8BBD62278}" destId="{DE426136-56D9-4DCA-A1C1-4F06813D5D1A}" srcOrd="5" destOrd="0" parTransId="{68A1EC1D-58FF-410F-BD66-246ACFE11142}" sibTransId="{32395227-500F-459F-9A80-BE08678FEF31}"/>
    <dgm:cxn modelId="{E897C7C5-1A17-4AA3-BB9C-30C39AD8C1BC}" srcId="{2B1E4AFB-3F28-48D7-9924-BAA8BBD62278}" destId="{C8363944-D9A1-4566-83B4-A7296C1D3156}" srcOrd="0" destOrd="0" parTransId="{66B05CC3-50D2-4E7F-ADC0-9B03B688D241}" sibTransId="{84B59B86-E05E-4CE6-84CC-9C9BFEF7D611}"/>
    <dgm:cxn modelId="{70DA8DE5-54F8-41CF-9CB1-CC442CCD8E7E}" srcId="{2B1E4AFB-3F28-48D7-9924-BAA8BBD62278}" destId="{77AE6A58-2CE0-44FA-9638-9FB08BAAF83D}" srcOrd="7" destOrd="0" parTransId="{64ADE955-45D7-4302-AB46-418C611980CF}" sibTransId="{1C8D73D8-F7DD-4D3E-BE0C-4F869CC0B2FE}"/>
    <dgm:cxn modelId="{2D78D569-5D59-4D39-B793-8C09D900AB61}" type="presOf" srcId="{C8363944-D9A1-4566-83B4-A7296C1D3156}" destId="{F2804689-511F-42B1-817E-F933648CC767}" srcOrd="0" destOrd="0" presId="urn:microsoft.com/office/officeart/2005/8/layout/default"/>
    <dgm:cxn modelId="{9757CA4B-3E2D-4DC2-8C7B-BB48D3D00721}" type="presOf" srcId="{BC06F443-7EEB-4F9A-8B6C-03C9A4137CE9}" destId="{B499993D-28F6-443C-ADAE-C401FC3800C4}" srcOrd="0" destOrd="0" presId="urn:microsoft.com/office/officeart/2005/8/layout/default"/>
    <dgm:cxn modelId="{F71B11CD-B6DE-4837-8F59-F0E142D3F04D}" type="presOf" srcId="{FF20E551-4170-4BFA-9ED5-394C199268BF}" destId="{58A6EAE2-F86E-440A-8EDE-39D70BBAE745}" srcOrd="0" destOrd="0" presId="urn:microsoft.com/office/officeart/2005/8/layout/default"/>
    <dgm:cxn modelId="{7A0C9660-AF26-4159-9662-B15A35012776}" type="presOf" srcId="{DFE0DC0E-6AD6-4D09-8832-7A41CA74D9C1}" destId="{0BB8E336-5042-49C3-804C-9CF1FFFAD058}" srcOrd="0" destOrd="0" presId="urn:microsoft.com/office/officeart/2005/8/layout/default"/>
    <dgm:cxn modelId="{5AB79592-0B04-4D14-9054-0A9E8596FFBC}" type="presOf" srcId="{25A8BD1F-83E1-45E8-B936-CC50F680AF72}" destId="{6B4C83AA-B9D1-44B0-807C-2D4DAB7C7820}" srcOrd="0" destOrd="0" presId="urn:microsoft.com/office/officeart/2005/8/layout/default"/>
    <dgm:cxn modelId="{F7E401C3-CEB4-4A99-8615-731CA6F592C4}" type="presOf" srcId="{77AE6A58-2CE0-44FA-9638-9FB08BAAF83D}" destId="{B8298BE6-9A77-4484-840E-81F91F055004}" srcOrd="0" destOrd="0" presId="urn:microsoft.com/office/officeart/2005/8/layout/default"/>
    <dgm:cxn modelId="{92EB8B6D-B7B3-4E8A-A1E9-3176D022AA63}" srcId="{2B1E4AFB-3F28-48D7-9924-BAA8BBD62278}" destId="{25A8BD1F-83E1-45E8-B936-CC50F680AF72}" srcOrd="3" destOrd="0" parTransId="{C5157FFA-57D2-4369-A7F8-C9C9C3827709}" sibTransId="{3129B093-A487-4DDA-8C01-F96F614062DF}"/>
    <dgm:cxn modelId="{B1B71012-AA8C-4124-8936-4703F6E00A3F}" srcId="{2B1E4AFB-3F28-48D7-9924-BAA8BBD62278}" destId="{2BA71430-CBCB-4FBE-BB3C-622E0E44DF71}" srcOrd="6" destOrd="0" parTransId="{24005203-2CD1-4B04-91FF-D567E3F49906}" sibTransId="{2AADB38C-457C-434E-8AEC-3EF1E9A60490}"/>
    <dgm:cxn modelId="{451BC308-314E-4E30-B67D-B4947C9D90AC}" srcId="{2B1E4AFB-3F28-48D7-9924-BAA8BBD62278}" destId="{BC06F443-7EEB-4F9A-8B6C-03C9A4137CE9}" srcOrd="2" destOrd="0" parTransId="{86B0EB23-5054-4BB5-BC13-5885CE740AFF}" sibTransId="{EB5299AB-FC2E-4806-B67B-B36CCAC70BFE}"/>
    <dgm:cxn modelId="{F9676309-62B3-4940-8364-C32E9D185FB8}" type="presOf" srcId="{DE426136-56D9-4DCA-A1C1-4F06813D5D1A}" destId="{19309917-8C00-48E3-8869-1579455C0631}" srcOrd="0" destOrd="0" presId="urn:microsoft.com/office/officeart/2005/8/layout/default"/>
    <dgm:cxn modelId="{F51B239B-2420-4D4D-A6AD-0ECB2634EFDD}" type="presOf" srcId="{2B1E4AFB-3F28-48D7-9924-BAA8BBD62278}" destId="{437CCBEF-0D4E-4B94-8946-D7ECA8D689F5}" srcOrd="0" destOrd="0" presId="urn:microsoft.com/office/officeart/2005/8/layout/default"/>
    <dgm:cxn modelId="{8029A833-BE50-4E46-A8C2-B3DFC61AE7B8}" type="presParOf" srcId="{437CCBEF-0D4E-4B94-8946-D7ECA8D689F5}" destId="{F2804689-511F-42B1-817E-F933648CC767}" srcOrd="0" destOrd="0" presId="urn:microsoft.com/office/officeart/2005/8/layout/default"/>
    <dgm:cxn modelId="{DB44C10F-2A93-4491-B345-160B2F3785E1}" type="presParOf" srcId="{437CCBEF-0D4E-4B94-8946-D7ECA8D689F5}" destId="{660970D6-8935-4CC6-9A63-76792DD4FC8C}" srcOrd="1" destOrd="0" presId="urn:microsoft.com/office/officeart/2005/8/layout/default"/>
    <dgm:cxn modelId="{E57FA443-E7B0-406C-BEF7-B4737C6695D8}" type="presParOf" srcId="{437CCBEF-0D4E-4B94-8946-D7ECA8D689F5}" destId="{0BB8E336-5042-49C3-804C-9CF1FFFAD058}" srcOrd="2" destOrd="0" presId="urn:microsoft.com/office/officeart/2005/8/layout/default"/>
    <dgm:cxn modelId="{B5FADF69-2FA3-4C15-BE56-B90D343D89DA}" type="presParOf" srcId="{437CCBEF-0D4E-4B94-8946-D7ECA8D689F5}" destId="{C7FA95B3-4922-4D8F-B6EA-AD4A7C10D288}" srcOrd="3" destOrd="0" presId="urn:microsoft.com/office/officeart/2005/8/layout/default"/>
    <dgm:cxn modelId="{D3EC3A64-85D0-47BD-BC25-C7E4C24D53DF}" type="presParOf" srcId="{437CCBEF-0D4E-4B94-8946-D7ECA8D689F5}" destId="{B499993D-28F6-443C-ADAE-C401FC3800C4}" srcOrd="4" destOrd="0" presId="urn:microsoft.com/office/officeart/2005/8/layout/default"/>
    <dgm:cxn modelId="{21A38759-6A93-482D-B935-16DE764917BA}" type="presParOf" srcId="{437CCBEF-0D4E-4B94-8946-D7ECA8D689F5}" destId="{F6E4B123-986F-4273-82DC-0B0CD422E4C0}" srcOrd="5" destOrd="0" presId="urn:microsoft.com/office/officeart/2005/8/layout/default"/>
    <dgm:cxn modelId="{1852AE9F-DD40-47D7-A9FD-FC078035AA70}" type="presParOf" srcId="{437CCBEF-0D4E-4B94-8946-D7ECA8D689F5}" destId="{6B4C83AA-B9D1-44B0-807C-2D4DAB7C7820}" srcOrd="6" destOrd="0" presId="urn:microsoft.com/office/officeart/2005/8/layout/default"/>
    <dgm:cxn modelId="{7B8DB243-B39C-4692-9756-46EDB72CD537}" type="presParOf" srcId="{437CCBEF-0D4E-4B94-8946-D7ECA8D689F5}" destId="{0427EFC2-1F0F-4D7C-B860-7867D1F80CE3}" srcOrd="7" destOrd="0" presId="urn:microsoft.com/office/officeart/2005/8/layout/default"/>
    <dgm:cxn modelId="{109F335C-EDFB-4CE4-BE34-E893B9DB17FA}" type="presParOf" srcId="{437CCBEF-0D4E-4B94-8946-D7ECA8D689F5}" destId="{58A6EAE2-F86E-440A-8EDE-39D70BBAE745}" srcOrd="8" destOrd="0" presId="urn:microsoft.com/office/officeart/2005/8/layout/default"/>
    <dgm:cxn modelId="{806C0FD2-91D1-4EDD-A0A3-DEF1CB1B4E8B}" type="presParOf" srcId="{437CCBEF-0D4E-4B94-8946-D7ECA8D689F5}" destId="{A3724A3E-9EA1-4203-8B4C-B441CCD7E473}" srcOrd="9" destOrd="0" presId="urn:microsoft.com/office/officeart/2005/8/layout/default"/>
    <dgm:cxn modelId="{613EEFCD-2226-404A-A8B4-9DF83A02E699}" type="presParOf" srcId="{437CCBEF-0D4E-4B94-8946-D7ECA8D689F5}" destId="{19309917-8C00-48E3-8869-1579455C0631}" srcOrd="10" destOrd="0" presId="urn:microsoft.com/office/officeart/2005/8/layout/default"/>
    <dgm:cxn modelId="{B592FAF8-0576-4031-8ECE-495199D77237}" type="presParOf" srcId="{437CCBEF-0D4E-4B94-8946-D7ECA8D689F5}" destId="{3CF09C97-BA50-4F40-8B6D-D4288254FF1E}" srcOrd="11" destOrd="0" presId="urn:microsoft.com/office/officeart/2005/8/layout/default"/>
    <dgm:cxn modelId="{B067A728-D8C9-4BBA-9381-8EFAE234D69E}" type="presParOf" srcId="{437CCBEF-0D4E-4B94-8946-D7ECA8D689F5}" destId="{908F3CE4-D73F-4C42-971D-A9236C7B1322}" srcOrd="12" destOrd="0" presId="urn:microsoft.com/office/officeart/2005/8/layout/default"/>
    <dgm:cxn modelId="{2FBF4A3C-CCE9-400B-A550-19B9A63F930F}" type="presParOf" srcId="{437CCBEF-0D4E-4B94-8946-D7ECA8D689F5}" destId="{AB6A8DDA-F9E9-48C5-BBD2-97D17D5834C8}" srcOrd="13" destOrd="0" presId="urn:microsoft.com/office/officeart/2005/8/layout/default"/>
    <dgm:cxn modelId="{C541729E-D499-422F-B614-C08BB145FEEF}" type="presParOf" srcId="{437CCBEF-0D4E-4B94-8946-D7ECA8D689F5}" destId="{B8298BE6-9A77-4484-840E-81F91F05500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1E4AFB-3F28-48D7-9924-BAA8BBD6227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26136-56D9-4DCA-A1C1-4F06813D5D1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Onboarding/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Off-boarding </a:t>
          </a:r>
          <a:r>
            <a:rPr lang="en-US" b="1" dirty="0">
              <a:solidFill>
                <a:schemeClr val="tx1"/>
              </a:solidFill>
            </a:rPr>
            <a:t>for Persons of Interest</a:t>
          </a:r>
        </a:p>
      </dgm:t>
    </dgm:pt>
    <dgm:pt modelId="{68A1EC1D-58FF-410F-BD66-246ACFE11142}" type="parTrans" cxnId="{5F1A4D56-43EF-4A40-B217-875D2BDF04C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2395227-500F-459F-9A80-BE08678FEF31}" type="sibTrans" cxnId="{5F1A4D56-43EF-4A40-B217-875D2BDF04C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FE0DC0E-6AD6-4D09-8832-7A41CA74D9C1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>
              <a:solidFill>
                <a:schemeClr val="tx1"/>
              </a:solidFill>
            </a:rPr>
            <a:t>Personal Data &amp; Personal Profile Changes</a:t>
          </a:r>
        </a:p>
      </dgm:t>
    </dgm:pt>
    <dgm:pt modelId="{927004EC-269F-42F5-BE51-B94F4E738277}" type="parTrans" cxnId="{546C9619-7056-4EDD-B408-C161383E9C1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F9D2EDD-A089-4964-8388-AD1AE6441B1C}" type="sibTrans" cxnId="{546C9619-7056-4EDD-B408-C161383E9C1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BA71430-CBCB-4FBE-BB3C-622E0E44DF71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Position Data Management</a:t>
          </a:r>
        </a:p>
      </dgm:t>
    </dgm:pt>
    <dgm:pt modelId="{24005203-2CD1-4B04-91FF-D567E3F49906}" type="parTrans" cxnId="{B1B71012-AA8C-4124-8936-4703F6E00A3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AADB38C-457C-434E-8AEC-3EF1E9A60490}" type="sibTrans" cxnId="{B1B71012-AA8C-4124-8936-4703F6E00A3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C06F443-7EEB-4F9A-8B6C-03C9A4137CE9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>
              <a:solidFill>
                <a:schemeClr val="tx1"/>
              </a:solidFill>
            </a:rPr>
            <a:t>On Behalf of Case Management</a:t>
          </a:r>
        </a:p>
      </dgm:t>
    </dgm:pt>
    <dgm:pt modelId="{86B0EB23-5054-4BB5-BC13-5885CE740AFF}" type="parTrans" cxnId="{451BC308-314E-4E30-B67D-B4947C9D90A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B5299AB-FC2E-4806-B67B-B36CCAC70BFE}" type="sibTrans" cxnId="{451BC308-314E-4E30-B67D-B4947C9D90A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5A8BD1F-83E1-45E8-B936-CC50F680AF72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>
              <a:solidFill>
                <a:schemeClr val="tx1"/>
              </a:solidFill>
            </a:rPr>
            <a:t>Voluntary Termination – Staff &amp; Academic</a:t>
          </a:r>
        </a:p>
      </dgm:t>
    </dgm:pt>
    <dgm:pt modelId="{C5157FFA-57D2-4369-A7F8-C9C9C3827709}" type="parTrans" cxnId="{92EB8B6D-B7B3-4E8A-A1E9-3176D022AA6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129B093-A487-4DDA-8C01-F96F614062DF}" type="sibTrans" cxnId="{92EB8B6D-B7B3-4E8A-A1E9-3176D022AA6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363944-D9A1-4566-83B4-A7296C1D3156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>
              <a:solidFill>
                <a:schemeClr val="tx1"/>
              </a:solidFill>
            </a:rPr>
            <a:t>Onboarding &amp; </a:t>
          </a:r>
          <a:br>
            <a:rPr lang="en-US" b="1" i="1">
              <a:solidFill>
                <a:schemeClr val="tx1"/>
              </a:solidFill>
            </a:rPr>
          </a:br>
          <a:r>
            <a:rPr lang="en-US" b="1" i="1">
              <a:solidFill>
                <a:schemeClr val="tx1"/>
              </a:solidFill>
            </a:rPr>
            <a:t>Off-boarding for Contingent Workers</a:t>
          </a:r>
        </a:p>
      </dgm:t>
    </dgm:pt>
    <dgm:pt modelId="{66B05CC3-50D2-4E7F-ADC0-9B03B688D241}" type="parTrans" cxnId="{E897C7C5-1A17-4AA3-BB9C-30C39AD8C1B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4B59B86-E05E-4CE6-84CC-9C9BFEF7D611}" type="sibTrans" cxnId="{E897C7C5-1A17-4AA3-BB9C-30C39AD8C1B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F20E551-4170-4BFA-9ED5-394C199268BF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>
              <a:solidFill>
                <a:schemeClr val="tx1"/>
              </a:solidFill>
            </a:rPr>
            <a:t>One-Time Additional Pay</a:t>
          </a:r>
        </a:p>
      </dgm:t>
    </dgm:pt>
    <dgm:pt modelId="{45742957-0022-4F79-A612-29DD17D8B27A}" type="parTrans" cxnId="{2A92F372-C9CC-4A49-9B80-F3B94835006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F65B6F2-57DB-4D54-B173-986974540187}" type="sibTrans" cxnId="{2A92F372-C9CC-4A49-9B80-F3B94835006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7AE6A58-2CE0-44FA-9638-9FB08BAAF83D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*On/Off-boarding &amp; </a:t>
          </a:r>
          <a:r>
            <a:rPr lang="en-US" b="1" err="1">
              <a:solidFill>
                <a:schemeClr val="tx1"/>
              </a:solidFill>
            </a:rPr>
            <a:t>PayPath</a:t>
          </a:r>
          <a:r>
            <a:rPr lang="en-US" b="1">
              <a:solidFill>
                <a:schemeClr val="tx1"/>
              </a:solidFill>
            </a:rPr>
            <a:t> for Deans &amp; Faculty Admins</a:t>
          </a:r>
        </a:p>
      </dgm:t>
    </dgm:pt>
    <dgm:pt modelId="{64ADE955-45D7-4302-AB46-418C611980CF}" type="parTrans" cxnId="{70DA8DE5-54F8-41CF-9CB1-CC442CCD8E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8D73D8-F7DD-4D3E-BE0C-4F869CC0B2FE}" type="sibTrans" cxnId="{70DA8DE5-54F8-41CF-9CB1-CC442CCD8E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E2BC9A8-3289-4EB6-BAAD-DE6000CD81A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Onboarding – Select Academics &amp; Casual/Restricted Staff</a:t>
          </a:r>
        </a:p>
      </dgm:t>
    </dgm:pt>
    <dgm:pt modelId="{804E6E10-1A20-4C4B-9B07-1479A67AEAD6}" type="parTrans" cxnId="{2A316245-AEAB-4B65-9C43-B921BB8326E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3DF5826-748C-4249-BBD4-3DD728D940AB}" type="sibTrans" cxnId="{2A316245-AEAB-4B65-9C43-B921BB8326E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F3803F-ED2F-4F7E-81D3-204F4B669CA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Involuntary Termination – Staff &amp; Academics</a:t>
          </a:r>
        </a:p>
      </dgm:t>
    </dgm:pt>
    <dgm:pt modelId="{67DBC160-03B2-4095-AAB4-8E7BC4437F69}" type="parTrans" cxnId="{55307CF7-E3F8-4163-BDF5-7AEB0D6DA02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9688FB0-27D0-4E15-B1BA-A00457EF5048}" type="sibTrans" cxnId="{55307CF7-E3F8-4163-BDF5-7AEB0D6DA02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51738E-28B3-498B-B12E-F7B04FA20CF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err="1">
              <a:solidFill>
                <a:schemeClr val="tx1"/>
              </a:solidFill>
            </a:rPr>
            <a:t>PayPath</a:t>
          </a:r>
          <a:r>
            <a:rPr lang="en-US" b="1">
              <a:solidFill>
                <a:schemeClr val="tx1"/>
              </a:solidFill>
            </a:rPr>
            <a:t> –  Select Academics &amp; Casual/Restricted Staff </a:t>
          </a:r>
        </a:p>
      </dgm:t>
    </dgm:pt>
    <dgm:pt modelId="{301BDC95-9D89-4BA0-A4FB-BBC1BA2FA2E5}" type="parTrans" cxnId="{D5ECE0EE-2736-4773-913B-1514EBD5D4C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408723B-060A-4AAB-BC48-C2904F6A9CCD}" type="sibTrans" cxnId="{D5ECE0EE-2736-4773-913B-1514EBD5D4C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7CCBEF-0D4E-4B94-8946-D7ECA8D689F5}" type="pres">
      <dgm:prSet presAssocID="{2B1E4AFB-3F28-48D7-9924-BAA8BBD622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04689-511F-42B1-817E-F933648CC767}" type="pres">
      <dgm:prSet presAssocID="{C8363944-D9A1-4566-83B4-A7296C1D3156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970D6-8935-4CC6-9A63-76792DD4FC8C}" type="pres">
      <dgm:prSet presAssocID="{84B59B86-E05E-4CE6-84CC-9C9BFEF7D611}" presName="sibTrans" presStyleCnt="0"/>
      <dgm:spPr/>
    </dgm:pt>
    <dgm:pt modelId="{0BB8E336-5042-49C3-804C-9CF1FFFAD058}" type="pres">
      <dgm:prSet presAssocID="{DFE0DC0E-6AD6-4D09-8832-7A41CA74D9C1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A95B3-4922-4D8F-B6EA-AD4A7C10D288}" type="pres">
      <dgm:prSet presAssocID="{AF9D2EDD-A089-4964-8388-AD1AE6441B1C}" presName="sibTrans" presStyleCnt="0"/>
      <dgm:spPr/>
    </dgm:pt>
    <dgm:pt modelId="{B499993D-28F6-443C-ADAE-C401FC3800C4}" type="pres">
      <dgm:prSet presAssocID="{BC06F443-7EEB-4F9A-8B6C-03C9A4137CE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4B123-986F-4273-82DC-0B0CD422E4C0}" type="pres">
      <dgm:prSet presAssocID="{EB5299AB-FC2E-4806-B67B-B36CCAC70BFE}" presName="sibTrans" presStyleCnt="0"/>
      <dgm:spPr/>
    </dgm:pt>
    <dgm:pt modelId="{6B4C83AA-B9D1-44B0-807C-2D4DAB7C7820}" type="pres">
      <dgm:prSet presAssocID="{25A8BD1F-83E1-45E8-B936-CC50F680AF7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7EFC2-1F0F-4D7C-B860-7867D1F80CE3}" type="pres">
      <dgm:prSet presAssocID="{3129B093-A487-4DDA-8C01-F96F614062DF}" presName="sibTrans" presStyleCnt="0"/>
      <dgm:spPr/>
    </dgm:pt>
    <dgm:pt modelId="{58A6EAE2-F86E-440A-8EDE-39D70BBAE745}" type="pres">
      <dgm:prSet presAssocID="{FF20E551-4170-4BFA-9ED5-394C199268B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24A3E-9EA1-4203-8B4C-B441CCD7E473}" type="pres">
      <dgm:prSet presAssocID="{BF65B6F2-57DB-4D54-B173-986974540187}" presName="sibTrans" presStyleCnt="0"/>
      <dgm:spPr/>
    </dgm:pt>
    <dgm:pt modelId="{19309917-8C00-48E3-8869-1579455C0631}" type="pres">
      <dgm:prSet presAssocID="{DE426136-56D9-4DCA-A1C1-4F06813D5D1A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09C97-BA50-4F40-8B6D-D4288254FF1E}" type="pres">
      <dgm:prSet presAssocID="{32395227-500F-459F-9A80-BE08678FEF31}" presName="sibTrans" presStyleCnt="0"/>
      <dgm:spPr/>
    </dgm:pt>
    <dgm:pt modelId="{908F3CE4-D73F-4C42-971D-A9236C7B1322}" type="pres">
      <dgm:prSet presAssocID="{2BA71430-CBCB-4FBE-BB3C-622E0E44DF7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A8DDA-F9E9-48C5-BBD2-97D17D5834C8}" type="pres">
      <dgm:prSet presAssocID="{2AADB38C-457C-434E-8AEC-3EF1E9A60490}" presName="sibTrans" presStyleCnt="0"/>
      <dgm:spPr/>
    </dgm:pt>
    <dgm:pt modelId="{B8298BE6-9A77-4484-840E-81F91F055004}" type="pres">
      <dgm:prSet presAssocID="{77AE6A58-2CE0-44FA-9638-9FB08BAAF83D}" presName="node" presStyleLbl="node1" presStyleIdx="7" presStyleCnt="11" custLinFactNeighborX="-608" custLinFactNeighborY="-1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8C403-DC3F-4E3A-A667-E4FB678540DA}" type="pres">
      <dgm:prSet presAssocID="{1C8D73D8-F7DD-4D3E-BE0C-4F869CC0B2FE}" presName="sibTrans" presStyleCnt="0"/>
      <dgm:spPr/>
    </dgm:pt>
    <dgm:pt modelId="{948C3C5D-8B43-477F-8BD9-87FE41F4B25D}" type="pres">
      <dgm:prSet presAssocID="{1E2BC9A8-3289-4EB6-BAAD-DE6000CD81A9}" presName="node" presStyleLbl="node1" presStyleIdx="8" presStyleCnt="11" custLinFactNeighborX="55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0558A-713A-46D2-B77B-E1F5E662464F}" type="pres">
      <dgm:prSet presAssocID="{63DF5826-748C-4249-BBD4-3DD728D940AB}" presName="sibTrans" presStyleCnt="0"/>
      <dgm:spPr/>
    </dgm:pt>
    <dgm:pt modelId="{4348685F-29FB-4E61-83F2-901AC36979A3}" type="pres">
      <dgm:prSet presAssocID="{4BF3803F-ED2F-4F7E-81D3-204F4B669CA3}" presName="node" presStyleLbl="node1" presStyleIdx="9" presStyleCnt="11" custLinFactNeighborX="55418" custLinFactNeighborY="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A955E-F4A4-40FA-BA6F-F1A493C75A5E}" type="pres">
      <dgm:prSet presAssocID="{89688FB0-27D0-4E15-B1BA-A00457EF5048}" presName="sibTrans" presStyleCnt="0"/>
      <dgm:spPr/>
    </dgm:pt>
    <dgm:pt modelId="{A804A435-70BC-40C8-9D80-DADF0E87AE14}" type="pres">
      <dgm:prSet presAssocID="{3A51738E-28B3-498B-B12E-F7B04FA20CF6}" presName="node" presStyleLbl="node1" presStyleIdx="10" presStyleCnt="11" custLinFactNeighborX="54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6C9619-7056-4EDD-B408-C161383E9C10}" srcId="{2B1E4AFB-3F28-48D7-9924-BAA8BBD62278}" destId="{DFE0DC0E-6AD6-4D09-8832-7A41CA74D9C1}" srcOrd="1" destOrd="0" parTransId="{927004EC-269F-42F5-BE51-B94F4E738277}" sibTransId="{AF9D2EDD-A089-4964-8388-AD1AE6441B1C}"/>
    <dgm:cxn modelId="{4DD5A0E8-423E-4E65-AA80-BC655FEF113A}" type="presOf" srcId="{77AE6A58-2CE0-44FA-9638-9FB08BAAF83D}" destId="{B8298BE6-9A77-4484-840E-81F91F055004}" srcOrd="0" destOrd="0" presId="urn:microsoft.com/office/officeart/2005/8/layout/default"/>
    <dgm:cxn modelId="{70DA8DE5-54F8-41CF-9CB1-CC442CCD8E7E}" srcId="{2B1E4AFB-3F28-48D7-9924-BAA8BBD62278}" destId="{77AE6A58-2CE0-44FA-9638-9FB08BAAF83D}" srcOrd="7" destOrd="0" parTransId="{64ADE955-45D7-4302-AB46-418C611980CF}" sibTransId="{1C8D73D8-F7DD-4D3E-BE0C-4F869CC0B2FE}"/>
    <dgm:cxn modelId="{451BC308-314E-4E30-B67D-B4947C9D90AC}" srcId="{2B1E4AFB-3F28-48D7-9924-BAA8BBD62278}" destId="{BC06F443-7EEB-4F9A-8B6C-03C9A4137CE9}" srcOrd="2" destOrd="0" parTransId="{86B0EB23-5054-4BB5-BC13-5885CE740AFF}" sibTransId="{EB5299AB-FC2E-4806-B67B-B36CCAC70BFE}"/>
    <dgm:cxn modelId="{55307CF7-E3F8-4163-BDF5-7AEB0D6DA02A}" srcId="{2B1E4AFB-3F28-48D7-9924-BAA8BBD62278}" destId="{4BF3803F-ED2F-4F7E-81D3-204F4B669CA3}" srcOrd="9" destOrd="0" parTransId="{67DBC160-03B2-4095-AAB4-8E7BC4437F69}" sibTransId="{89688FB0-27D0-4E15-B1BA-A00457EF5048}"/>
    <dgm:cxn modelId="{E897C7C5-1A17-4AA3-BB9C-30C39AD8C1BC}" srcId="{2B1E4AFB-3F28-48D7-9924-BAA8BBD62278}" destId="{C8363944-D9A1-4566-83B4-A7296C1D3156}" srcOrd="0" destOrd="0" parTransId="{66B05CC3-50D2-4E7F-ADC0-9B03B688D241}" sibTransId="{84B59B86-E05E-4CE6-84CC-9C9BFEF7D611}"/>
    <dgm:cxn modelId="{F51B239B-2420-4D4D-A6AD-0ECB2634EFDD}" type="presOf" srcId="{2B1E4AFB-3F28-48D7-9924-BAA8BBD62278}" destId="{437CCBEF-0D4E-4B94-8946-D7ECA8D689F5}" srcOrd="0" destOrd="0" presId="urn:microsoft.com/office/officeart/2005/8/layout/default"/>
    <dgm:cxn modelId="{A40CCF94-F41D-48CC-9BC1-F523656B1899}" type="presOf" srcId="{DFE0DC0E-6AD6-4D09-8832-7A41CA74D9C1}" destId="{0BB8E336-5042-49C3-804C-9CF1FFFAD058}" srcOrd="0" destOrd="0" presId="urn:microsoft.com/office/officeart/2005/8/layout/default"/>
    <dgm:cxn modelId="{4994F916-F049-409D-B641-A122DE63108C}" type="presOf" srcId="{DE426136-56D9-4DCA-A1C1-4F06813D5D1A}" destId="{19309917-8C00-48E3-8869-1579455C0631}" srcOrd="0" destOrd="0" presId="urn:microsoft.com/office/officeart/2005/8/layout/default"/>
    <dgm:cxn modelId="{744D4897-449C-4770-A267-93B6CC134223}" type="presOf" srcId="{2BA71430-CBCB-4FBE-BB3C-622E0E44DF71}" destId="{908F3CE4-D73F-4C42-971D-A9236C7B1322}" srcOrd="0" destOrd="0" presId="urn:microsoft.com/office/officeart/2005/8/layout/default"/>
    <dgm:cxn modelId="{293733AF-9F80-4DB3-9D0D-B1C4F42DCDBF}" type="presOf" srcId="{BC06F443-7EEB-4F9A-8B6C-03C9A4137CE9}" destId="{B499993D-28F6-443C-ADAE-C401FC3800C4}" srcOrd="0" destOrd="0" presId="urn:microsoft.com/office/officeart/2005/8/layout/default"/>
    <dgm:cxn modelId="{0340F538-247D-475B-8F1F-A19BC73DA43C}" type="presOf" srcId="{C8363944-D9A1-4566-83B4-A7296C1D3156}" destId="{F2804689-511F-42B1-817E-F933648CC767}" srcOrd="0" destOrd="0" presId="urn:microsoft.com/office/officeart/2005/8/layout/default"/>
    <dgm:cxn modelId="{D5ECE0EE-2736-4773-913B-1514EBD5D4C7}" srcId="{2B1E4AFB-3F28-48D7-9924-BAA8BBD62278}" destId="{3A51738E-28B3-498B-B12E-F7B04FA20CF6}" srcOrd="10" destOrd="0" parTransId="{301BDC95-9D89-4BA0-A4FB-BBC1BA2FA2E5}" sibTransId="{8408723B-060A-4AAB-BC48-C2904F6A9CCD}"/>
    <dgm:cxn modelId="{5F1A4D56-43EF-4A40-B217-875D2BDF04C1}" srcId="{2B1E4AFB-3F28-48D7-9924-BAA8BBD62278}" destId="{DE426136-56D9-4DCA-A1C1-4F06813D5D1A}" srcOrd="5" destOrd="0" parTransId="{68A1EC1D-58FF-410F-BD66-246ACFE11142}" sibTransId="{32395227-500F-459F-9A80-BE08678FEF31}"/>
    <dgm:cxn modelId="{2A92F372-C9CC-4A49-9B80-F3B948350064}" srcId="{2B1E4AFB-3F28-48D7-9924-BAA8BBD62278}" destId="{FF20E551-4170-4BFA-9ED5-394C199268BF}" srcOrd="4" destOrd="0" parTransId="{45742957-0022-4F79-A612-29DD17D8B27A}" sibTransId="{BF65B6F2-57DB-4D54-B173-986974540187}"/>
    <dgm:cxn modelId="{6E9AB2CB-A484-4CB7-99AF-FCE8582FF6C0}" type="presOf" srcId="{1E2BC9A8-3289-4EB6-BAAD-DE6000CD81A9}" destId="{948C3C5D-8B43-477F-8BD9-87FE41F4B25D}" srcOrd="0" destOrd="0" presId="urn:microsoft.com/office/officeart/2005/8/layout/default"/>
    <dgm:cxn modelId="{DD1266A6-616D-43AA-B686-D51F0A86E0DC}" type="presOf" srcId="{FF20E551-4170-4BFA-9ED5-394C199268BF}" destId="{58A6EAE2-F86E-440A-8EDE-39D70BBAE745}" srcOrd="0" destOrd="0" presId="urn:microsoft.com/office/officeart/2005/8/layout/default"/>
    <dgm:cxn modelId="{92EB8B6D-B7B3-4E8A-A1E9-3176D022AA63}" srcId="{2B1E4AFB-3F28-48D7-9924-BAA8BBD62278}" destId="{25A8BD1F-83E1-45E8-B936-CC50F680AF72}" srcOrd="3" destOrd="0" parTransId="{C5157FFA-57D2-4369-A7F8-C9C9C3827709}" sibTransId="{3129B093-A487-4DDA-8C01-F96F614062DF}"/>
    <dgm:cxn modelId="{3875890B-A0D1-4A30-BBB2-BC08730F9A53}" type="presOf" srcId="{25A8BD1F-83E1-45E8-B936-CC50F680AF72}" destId="{6B4C83AA-B9D1-44B0-807C-2D4DAB7C7820}" srcOrd="0" destOrd="0" presId="urn:microsoft.com/office/officeart/2005/8/layout/default"/>
    <dgm:cxn modelId="{EE694FB0-A126-4FFC-8423-31EF03E3B000}" type="presOf" srcId="{3A51738E-28B3-498B-B12E-F7B04FA20CF6}" destId="{A804A435-70BC-40C8-9D80-DADF0E87AE14}" srcOrd="0" destOrd="0" presId="urn:microsoft.com/office/officeart/2005/8/layout/default"/>
    <dgm:cxn modelId="{2A316245-AEAB-4B65-9C43-B921BB8326ED}" srcId="{2B1E4AFB-3F28-48D7-9924-BAA8BBD62278}" destId="{1E2BC9A8-3289-4EB6-BAAD-DE6000CD81A9}" srcOrd="8" destOrd="0" parTransId="{804E6E10-1A20-4C4B-9B07-1479A67AEAD6}" sibTransId="{63DF5826-748C-4249-BBD4-3DD728D940AB}"/>
    <dgm:cxn modelId="{55D686E2-8B61-4DA5-906A-BA0486426F56}" type="presOf" srcId="{4BF3803F-ED2F-4F7E-81D3-204F4B669CA3}" destId="{4348685F-29FB-4E61-83F2-901AC36979A3}" srcOrd="0" destOrd="0" presId="urn:microsoft.com/office/officeart/2005/8/layout/default"/>
    <dgm:cxn modelId="{B1B71012-AA8C-4124-8936-4703F6E00A3F}" srcId="{2B1E4AFB-3F28-48D7-9924-BAA8BBD62278}" destId="{2BA71430-CBCB-4FBE-BB3C-622E0E44DF71}" srcOrd="6" destOrd="0" parTransId="{24005203-2CD1-4B04-91FF-D567E3F49906}" sibTransId="{2AADB38C-457C-434E-8AEC-3EF1E9A60490}"/>
    <dgm:cxn modelId="{D875C121-93E2-4ADF-B498-A75608F63C6A}" type="presParOf" srcId="{437CCBEF-0D4E-4B94-8946-D7ECA8D689F5}" destId="{F2804689-511F-42B1-817E-F933648CC767}" srcOrd="0" destOrd="0" presId="urn:microsoft.com/office/officeart/2005/8/layout/default"/>
    <dgm:cxn modelId="{989F62DA-E2E3-4847-A291-2B09B53586F2}" type="presParOf" srcId="{437CCBEF-0D4E-4B94-8946-D7ECA8D689F5}" destId="{660970D6-8935-4CC6-9A63-76792DD4FC8C}" srcOrd="1" destOrd="0" presId="urn:microsoft.com/office/officeart/2005/8/layout/default"/>
    <dgm:cxn modelId="{D4FB0E92-5B00-4F88-B414-ECDBC4B84F5E}" type="presParOf" srcId="{437CCBEF-0D4E-4B94-8946-D7ECA8D689F5}" destId="{0BB8E336-5042-49C3-804C-9CF1FFFAD058}" srcOrd="2" destOrd="0" presId="urn:microsoft.com/office/officeart/2005/8/layout/default"/>
    <dgm:cxn modelId="{EDEC9B60-E58C-4911-BDED-C2100EF36CC8}" type="presParOf" srcId="{437CCBEF-0D4E-4B94-8946-D7ECA8D689F5}" destId="{C7FA95B3-4922-4D8F-B6EA-AD4A7C10D288}" srcOrd="3" destOrd="0" presId="urn:microsoft.com/office/officeart/2005/8/layout/default"/>
    <dgm:cxn modelId="{52CC701C-3C45-4AA2-AB25-A3573011FD4B}" type="presParOf" srcId="{437CCBEF-0D4E-4B94-8946-D7ECA8D689F5}" destId="{B499993D-28F6-443C-ADAE-C401FC3800C4}" srcOrd="4" destOrd="0" presId="urn:microsoft.com/office/officeart/2005/8/layout/default"/>
    <dgm:cxn modelId="{B9A44918-E285-404E-9EFD-96F2CCFF0997}" type="presParOf" srcId="{437CCBEF-0D4E-4B94-8946-D7ECA8D689F5}" destId="{F6E4B123-986F-4273-82DC-0B0CD422E4C0}" srcOrd="5" destOrd="0" presId="urn:microsoft.com/office/officeart/2005/8/layout/default"/>
    <dgm:cxn modelId="{19089E57-599D-4F23-8014-A3508E2B6AF4}" type="presParOf" srcId="{437CCBEF-0D4E-4B94-8946-D7ECA8D689F5}" destId="{6B4C83AA-B9D1-44B0-807C-2D4DAB7C7820}" srcOrd="6" destOrd="0" presId="urn:microsoft.com/office/officeart/2005/8/layout/default"/>
    <dgm:cxn modelId="{8AB7B2FF-13D6-41AD-995B-B8EC5912D9A1}" type="presParOf" srcId="{437CCBEF-0D4E-4B94-8946-D7ECA8D689F5}" destId="{0427EFC2-1F0F-4D7C-B860-7867D1F80CE3}" srcOrd="7" destOrd="0" presId="urn:microsoft.com/office/officeart/2005/8/layout/default"/>
    <dgm:cxn modelId="{C79AC915-3E2D-404C-AA18-840D822F646E}" type="presParOf" srcId="{437CCBEF-0D4E-4B94-8946-D7ECA8D689F5}" destId="{58A6EAE2-F86E-440A-8EDE-39D70BBAE745}" srcOrd="8" destOrd="0" presId="urn:microsoft.com/office/officeart/2005/8/layout/default"/>
    <dgm:cxn modelId="{EC23440F-F3BC-4948-A74E-B14FADFC7FEE}" type="presParOf" srcId="{437CCBEF-0D4E-4B94-8946-D7ECA8D689F5}" destId="{A3724A3E-9EA1-4203-8B4C-B441CCD7E473}" srcOrd="9" destOrd="0" presId="urn:microsoft.com/office/officeart/2005/8/layout/default"/>
    <dgm:cxn modelId="{42B505ED-0131-4314-8695-83160DD61ECE}" type="presParOf" srcId="{437CCBEF-0D4E-4B94-8946-D7ECA8D689F5}" destId="{19309917-8C00-48E3-8869-1579455C0631}" srcOrd="10" destOrd="0" presId="urn:microsoft.com/office/officeart/2005/8/layout/default"/>
    <dgm:cxn modelId="{29DE58A1-1FD8-49B9-B05B-9CFF91E0911E}" type="presParOf" srcId="{437CCBEF-0D4E-4B94-8946-D7ECA8D689F5}" destId="{3CF09C97-BA50-4F40-8B6D-D4288254FF1E}" srcOrd="11" destOrd="0" presId="urn:microsoft.com/office/officeart/2005/8/layout/default"/>
    <dgm:cxn modelId="{0B905FC9-1811-4856-918A-AD9A1389ABD6}" type="presParOf" srcId="{437CCBEF-0D4E-4B94-8946-D7ECA8D689F5}" destId="{908F3CE4-D73F-4C42-971D-A9236C7B1322}" srcOrd="12" destOrd="0" presId="urn:microsoft.com/office/officeart/2005/8/layout/default"/>
    <dgm:cxn modelId="{8F41061B-C840-4DFC-BCD7-C681E689EF27}" type="presParOf" srcId="{437CCBEF-0D4E-4B94-8946-D7ECA8D689F5}" destId="{AB6A8DDA-F9E9-48C5-BBD2-97D17D5834C8}" srcOrd="13" destOrd="0" presId="urn:microsoft.com/office/officeart/2005/8/layout/default"/>
    <dgm:cxn modelId="{09BC1E3E-2547-45B6-963D-A5B72B077686}" type="presParOf" srcId="{437CCBEF-0D4E-4B94-8946-D7ECA8D689F5}" destId="{B8298BE6-9A77-4484-840E-81F91F055004}" srcOrd="14" destOrd="0" presId="urn:microsoft.com/office/officeart/2005/8/layout/default"/>
    <dgm:cxn modelId="{1497D7AA-FA65-4683-BC49-CA93E74127FF}" type="presParOf" srcId="{437CCBEF-0D4E-4B94-8946-D7ECA8D689F5}" destId="{50E8C403-DC3F-4E3A-A667-E4FB678540DA}" srcOrd="15" destOrd="0" presId="urn:microsoft.com/office/officeart/2005/8/layout/default"/>
    <dgm:cxn modelId="{7BAD3BAC-EC5F-4410-A420-FFB5AFAD054B}" type="presParOf" srcId="{437CCBEF-0D4E-4B94-8946-D7ECA8D689F5}" destId="{948C3C5D-8B43-477F-8BD9-87FE41F4B25D}" srcOrd="16" destOrd="0" presId="urn:microsoft.com/office/officeart/2005/8/layout/default"/>
    <dgm:cxn modelId="{626ECBAA-CF45-436C-A2AD-D8908D0228F4}" type="presParOf" srcId="{437CCBEF-0D4E-4B94-8946-D7ECA8D689F5}" destId="{AE40558A-713A-46D2-B77B-E1F5E662464F}" srcOrd="17" destOrd="0" presId="urn:microsoft.com/office/officeart/2005/8/layout/default"/>
    <dgm:cxn modelId="{73BA89E6-06B6-4519-8A8B-DA8CC996F51D}" type="presParOf" srcId="{437CCBEF-0D4E-4B94-8946-D7ECA8D689F5}" destId="{4348685F-29FB-4E61-83F2-901AC36979A3}" srcOrd="18" destOrd="0" presId="urn:microsoft.com/office/officeart/2005/8/layout/default"/>
    <dgm:cxn modelId="{7F6532E9-4476-4C89-B1C6-0B34294307E4}" type="presParOf" srcId="{437CCBEF-0D4E-4B94-8946-D7ECA8D689F5}" destId="{A86A955E-F4A4-40FA-BA6F-F1A493C75A5E}" srcOrd="19" destOrd="0" presId="urn:microsoft.com/office/officeart/2005/8/layout/default"/>
    <dgm:cxn modelId="{77DA82DA-78DF-4055-9195-FAD0755AA52F}" type="presParOf" srcId="{437CCBEF-0D4E-4B94-8946-D7ECA8D689F5}" destId="{A804A435-70BC-40C8-9D80-DADF0E87AE14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A246C0-EEAB-46DA-8D2D-1262CB7E6F3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E66AC18-5A3F-411B-9D7C-8DF25395CE01}">
      <dgm:prSet phldrT="[Text]" custT="1"/>
      <dgm:spPr/>
      <dgm:t>
        <a:bodyPr/>
        <a:lstStyle/>
        <a:p>
          <a:r>
            <a:rPr lang="en-US" sz="3200"/>
            <a:t>Online Pre-Training </a:t>
          </a:r>
          <a:br>
            <a:rPr lang="en-US" sz="3200"/>
          </a:br>
          <a:r>
            <a:rPr lang="en-US" sz="3200"/>
            <a:t>[May 29 – June 4] </a:t>
          </a:r>
        </a:p>
      </dgm:t>
    </dgm:pt>
    <dgm:pt modelId="{A62816F7-DD31-4ED2-823F-77B3EFE568A1}" type="parTrans" cxnId="{AF3EDC92-BC2D-4FE8-BBCC-E03CED3A2F08}">
      <dgm:prSet/>
      <dgm:spPr/>
      <dgm:t>
        <a:bodyPr/>
        <a:lstStyle/>
        <a:p>
          <a:endParaRPr lang="en-US"/>
        </a:p>
      </dgm:t>
    </dgm:pt>
    <dgm:pt modelId="{68D593FE-0CBF-4E1F-8768-5F4CD4A4C92B}" type="sibTrans" cxnId="{AF3EDC92-BC2D-4FE8-BBCC-E03CED3A2F08}">
      <dgm:prSet/>
      <dgm:spPr/>
      <dgm:t>
        <a:bodyPr/>
        <a:lstStyle/>
        <a:p>
          <a:endParaRPr lang="en-US"/>
        </a:p>
      </dgm:t>
    </dgm:pt>
    <dgm:pt modelId="{E884F45D-F53F-4CC5-9A49-A34F5CD98BC5}">
      <dgm:prSet phldrT="[Text]" custT="1"/>
      <dgm:spPr/>
      <dgm:t>
        <a:bodyPr/>
        <a:lstStyle/>
        <a:p>
          <a:r>
            <a:rPr lang="en-US" sz="3200"/>
            <a:t>In-Person Training </a:t>
          </a:r>
          <a:br>
            <a:rPr lang="en-US" sz="3200"/>
          </a:br>
          <a:r>
            <a:rPr lang="en-US" sz="3200"/>
            <a:t>[June 10 – June 21]</a:t>
          </a:r>
        </a:p>
      </dgm:t>
    </dgm:pt>
    <dgm:pt modelId="{9A03F159-01D6-4BEC-8644-F1EDE444EC21}" type="parTrans" cxnId="{703CD31D-34BD-4351-B39B-43351F3C322A}">
      <dgm:prSet/>
      <dgm:spPr/>
      <dgm:t>
        <a:bodyPr/>
        <a:lstStyle/>
        <a:p>
          <a:endParaRPr lang="en-US"/>
        </a:p>
      </dgm:t>
    </dgm:pt>
    <dgm:pt modelId="{E2BC109D-7795-4A81-9EC2-7E4F00CDF50D}" type="sibTrans" cxnId="{703CD31D-34BD-4351-B39B-43351F3C322A}">
      <dgm:prSet/>
      <dgm:spPr/>
      <dgm:t>
        <a:bodyPr/>
        <a:lstStyle/>
        <a:p>
          <a:endParaRPr lang="en-US"/>
        </a:p>
      </dgm:t>
    </dgm:pt>
    <dgm:pt modelId="{E2EABA83-44C4-4360-AE0C-E0CE5CFAD669}">
      <dgm:prSet phldrT="[Text]" custT="1"/>
      <dgm:spPr/>
      <dgm:t>
        <a:bodyPr/>
        <a:lstStyle/>
        <a:p>
          <a:r>
            <a:rPr lang="en-US" sz="3600"/>
            <a:t>Dress Rehearsal </a:t>
          </a:r>
          <a:br>
            <a:rPr lang="en-US" sz="3600"/>
          </a:br>
          <a:r>
            <a:rPr lang="en-US" sz="3600"/>
            <a:t>[June 24 – June 28]  </a:t>
          </a:r>
        </a:p>
      </dgm:t>
    </dgm:pt>
    <dgm:pt modelId="{B6C35B6F-1995-40BF-B603-D6E73BD82878}" type="parTrans" cxnId="{3E007AA4-D58B-4E12-A0B0-E1570A0C20DE}">
      <dgm:prSet/>
      <dgm:spPr/>
      <dgm:t>
        <a:bodyPr/>
        <a:lstStyle/>
        <a:p>
          <a:endParaRPr lang="en-US"/>
        </a:p>
      </dgm:t>
    </dgm:pt>
    <dgm:pt modelId="{9F1199FA-7353-470A-8207-F8325F504DCB}" type="sibTrans" cxnId="{3E007AA4-D58B-4E12-A0B0-E1570A0C20DE}">
      <dgm:prSet/>
      <dgm:spPr/>
      <dgm:t>
        <a:bodyPr/>
        <a:lstStyle/>
        <a:p>
          <a:endParaRPr lang="en-US"/>
        </a:p>
      </dgm:t>
    </dgm:pt>
    <dgm:pt modelId="{DED90D92-AE00-4C63-8B8B-50244D91A6D3}">
      <dgm:prSet phldrT="[Text]" custT="1"/>
      <dgm:spPr/>
      <dgm:t>
        <a:bodyPr/>
        <a:lstStyle/>
        <a:p>
          <a:r>
            <a:rPr lang="en-US" sz="3600"/>
            <a:t>Labs  </a:t>
          </a:r>
          <a:br>
            <a:rPr lang="en-US" sz="3600"/>
          </a:br>
          <a:r>
            <a:rPr lang="en-US" sz="3600"/>
            <a:t>[Post Go –Live]</a:t>
          </a:r>
        </a:p>
      </dgm:t>
    </dgm:pt>
    <dgm:pt modelId="{C6C2E2CB-D3BE-4988-8E2F-EBF35E718CC1}" type="parTrans" cxnId="{541C86F1-23F7-4C1A-A578-4A9385965288}">
      <dgm:prSet/>
      <dgm:spPr/>
      <dgm:t>
        <a:bodyPr/>
        <a:lstStyle/>
        <a:p>
          <a:endParaRPr lang="en-US"/>
        </a:p>
      </dgm:t>
    </dgm:pt>
    <dgm:pt modelId="{1741FEEC-730A-48B1-8CB6-EC302CC238BA}" type="sibTrans" cxnId="{541C86F1-23F7-4C1A-A578-4A9385965288}">
      <dgm:prSet/>
      <dgm:spPr/>
      <dgm:t>
        <a:bodyPr/>
        <a:lstStyle/>
        <a:p>
          <a:endParaRPr lang="en-US"/>
        </a:p>
      </dgm:t>
    </dgm:pt>
    <dgm:pt modelId="{F4D63752-C206-4D24-8410-896FA75E94B4}">
      <dgm:prSet phldrT="[Text]" custT="1"/>
      <dgm:spPr/>
      <dgm:t>
        <a:bodyPr/>
        <a:lstStyle/>
        <a:p>
          <a:r>
            <a:rPr lang="en-US" sz="3600"/>
            <a:t>GO</a:t>
          </a:r>
          <a:r>
            <a:rPr lang="en-US" sz="2000"/>
            <a:t> </a:t>
          </a:r>
          <a:r>
            <a:rPr lang="en-US" sz="3600"/>
            <a:t>LIVE</a:t>
          </a:r>
          <a:r>
            <a:rPr lang="en-US" sz="2000"/>
            <a:t> </a:t>
          </a:r>
        </a:p>
      </dgm:t>
    </dgm:pt>
    <dgm:pt modelId="{E1E03BAE-92A0-455D-8BD5-5C774800D91F}" type="parTrans" cxnId="{676100BF-23E8-43EC-B34D-4F5E76A6010D}">
      <dgm:prSet/>
      <dgm:spPr/>
      <dgm:t>
        <a:bodyPr/>
        <a:lstStyle/>
        <a:p>
          <a:endParaRPr lang="en-US"/>
        </a:p>
      </dgm:t>
    </dgm:pt>
    <dgm:pt modelId="{CD1F171D-096A-4B5D-A390-6CABED5E3F4F}" type="sibTrans" cxnId="{676100BF-23E8-43EC-B34D-4F5E76A6010D}">
      <dgm:prSet/>
      <dgm:spPr/>
      <dgm:t>
        <a:bodyPr/>
        <a:lstStyle/>
        <a:p>
          <a:endParaRPr lang="en-US"/>
        </a:p>
      </dgm:t>
    </dgm:pt>
    <dgm:pt modelId="{17B6F91A-3679-4F71-BEDA-4346D1DDDC09}" type="pres">
      <dgm:prSet presAssocID="{73A246C0-EEAB-46DA-8D2D-1262CB7E6F34}" presName="arrowDiagram" presStyleCnt="0">
        <dgm:presLayoutVars>
          <dgm:chMax val="5"/>
          <dgm:dir/>
          <dgm:resizeHandles val="exact"/>
        </dgm:presLayoutVars>
      </dgm:prSet>
      <dgm:spPr/>
    </dgm:pt>
    <dgm:pt modelId="{DFA448C6-E60D-4484-90FB-A25EBFCCDEEF}" type="pres">
      <dgm:prSet presAssocID="{73A246C0-EEAB-46DA-8D2D-1262CB7E6F34}" presName="arrow" presStyleLbl="bgShp" presStyleIdx="0" presStyleCnt="1" custScaleX="149888"/>
      <dgm:spPr/>
    </dgm:pt>
    <dgm:pt modelId="{64165964-7706-4A20-9DE3-078C9FFEFDAF}" type="pres">
      <dgm:prSet presAssocID="{73A246C0-EEAB-46DA-8D2D-1262CB7E6F34}" presName="arrowDiagram5" presStyleCnt="0"/>
      <dgm:spPr/>
    </dgm:pt>
    <dgm:pt modelId="{6813F76A-E023-4CF4-B07B-ABBF2879A6FC}" type="pres">
      <dgm:prSet presAssocID="{1E66AC18-5A3F-411B-9D7C-8DF25395CE01}" presName="bullet5a" presStyleLbl="node1" presStyleIdx="0" presStyleCnt="5" custLinFactX="-521480" custLinFactY="100000" custLinFactNeighborX="-600000" custLinFactNeighborY="109455"/>
      <dgm:spPr/>
    </dgm:pt>
    <dgm:pt modelId="{6D4E4288-0F1D-4D86-AEF7-30DE5276708E}" type="pres">
      <dgm:prSet presAssocID="{1E66AC18-5A3F-411B-9D7C-8DF25395CE01}" presName="textBox5a" presStyleLbl="revTx" presStyleIdx="0" presStyleCnt="5" custScaleX="655099" custScaleY="39195" custLinFactX="2683" custLinFactNeighborX="100000" custLinFactNeighborY="-32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9E51-3304-4947-8FFF-8B23C95ECCE3}" type="pres">
      <dgm:prSet presAssocID="{E884F45D-F53F-4CC5-9A49-A34F5CD98BC5}" presName="bullet5b" presStyleLbl="node1" presStyleIdx="1" presStyleCnt="5" custLinFactX="-167556" custLinFactNeighborX="-200000" custLinFactNeighborY="23263"/>
      <dgm:spPr/>
    </dgm:pt>
    <dgm:pt modelId="{76E1EE7C-CBD6-4235-A16B-B286CF48E1DD}" type="pres">
      <dgm:prSet presAssocID="{E884F45D-F53F-4CC5-9A49-A34F5CD98BC5}" presName="textBox5b" presStyleLbl="revTx" presStyleIdx="1" presStyleCnt="5" custScaleX="525253" custScaleY="85929" custLinFactX="46254" custLinFactNeighborX="100000" custLinFactNeighborY="-27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EF789-314B-46D0-9C16-B770E4511562}" type="pres">
      <dgm:prSet presAssocID="{E2EABA83-44C4-4360-AE0C-E0CE5CFAD669}" presName="bullet5c" presStyleLbl="node1" presStyleIdx="2" presStyleCnt="5" custLinFactNeighborX="-12821" custLinFactNeighborY="3490"/>
      <dgm:spPr/>
    </dgm:pt>
    <dgm:pt modelId="{70A23C98-1C10-4D8B-8914-F50AE30B40B9}" type="pres">
      <dgm:prSet presAssocID="{E2EABA83-44C4-4360-AE0C-E0CE5CFAD669}" presName="textBox5c" presStyleLbl="revTx" presStyleIdx="2" presStyleCnt="5" custScaleX="410825" custScaleY="20345" custLinFactX="-73419" custLinFactNeighborX="-100000" custLinFactNeighborY="-92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4AA7C-A7F7-4ED1-AA61-FD0577B76DE0}" type="pres">
      <dgm:prSet presAssocID="{F4D63752-C206-4D24-8410-896FA75E94B4}" presName="bullet5d" presStyleLbl="node1" presStyleIdx="3" presStyleCnt="5" custLinFactX="100000" custLinFactNeighborX="183659" custLinFactNeighborY="-13771"/>
      <dgm:spPr/>
    </dgm:pt>
    <dgm:pt modelId="{77A26F4D-DCE3-4A4B-8868-206FEF0227EB}" type="pres">
      <dgm:prSet presAssocID="{F4D63752-C206-4D24-8410-896FA75E94B4}" presName="textBox5d" presStyleLbl="revTx" presStyleIdx="3" presStyleCnt="5" custScaleX="187079" custLinFactNeighborX="-13147" custLinFactNeighborY="-27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93B5E-6BC7-4744-8380-F41928977EB5}" type="pres">
      <dgm:prSet presAssocID="{DED90D92-AE00-4C63-8B8B-50244D91A6D3}" presName="bullet5e" presStyleLbl="node1" presStyleIdx="4" presStyleCnt="5" custLinFactX="200000" custLinFactNeighborX="217674" custLinFactNeighborY="-24025"/>
      <dgm:spPr/>
    </dgm:pt>
    <dgm:pt modelId="{32DD7112-F3DC-4D62-84F8-800EC9A5D4BB}" type="pres">
      <dgm:prSet presAssocID="{DED90D92-AE00-4C63-8B8B-50244D91A6D3}" presName="textBox5e" presStyleLbl="revTx" presStyleIdx="4" presStyleCnt="5" custScaleX="278229" custScaleY="90765" custLinFactX="33295" custLinFactNeighborX="100000" custLinFactNeighborY="-40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71CE93-B69C-4B63-8879-C0BC6795D37A}" type="presOf" srcId="{73A246C0-EEAB-46DA-8D2D-1262CB7E6F34}" destId="{17B6F91A-3679-4F71-BEDA-4346D1DDDC09}" srcOrd="0" destOrd="0" presId="urn:microsoft.com/office/officeart/2005/8/layout/arrow2"/>
    <dgm:cxn modelId="{DC443814-FCF0-457E-9C6D-C503CFD44E67}" type="presOf" srcId="{E884F45D-F53F-4CC5-9A49-A34F5CD98BC5}" destId="{76E1EE7C-CBD6-4235-A16B-B286CF48E1DD}" srcOrd="0" destOrd="0" presId="urn:microsoft.com/office/officeart/2005/8/layout/arrow2"/>
    <dgm:cxn modelId="{676100BF-23E8-43EC-B34D-4F5E76A6010D}" srcId="{73A246C0-EEAB-46DA-8D2D-1262CB7E6F34}" destId="{F4D63752-C206-4D24-8410-896FA75E94B4}" srcOrd="3" destOrd="0" parTransId="{E1E03BAE-92A0-455D-8BD5-5C774800D91F}" sibTransId="{CD1F171D-096A-4B5D-A390-6CABED5E3F4F}"/>
    <dgm:cxn modelId="{66D80B74-7038-40E0-BF2E-ED0329B47F88}" type="presOf" srcId="{E2EABA83-44C4-4360-AE0C-E0CE5CFAD669}" destId="{70A23C98-1C10-4D8B-8914-F50AE30B40B9}" srcOrd="0" destOrd="0" presId="urn:microsoft.com/office/officeart/2005/8/layout/arrow2"/>
    <dgm:cxn modelId="{541C86F1-23F7-4C1A-A578-4A9385965288}" srcId="{73A246C0-EEAB-46DA-8D2D-1262CB7E6F34}" destId="{DED90D92-AE00-4C63-8B8B-50244D91A6D3}" srcOrd="4" destOrd="0" parTransId="{C6C2E2CB-D3BE-4988-8E2F-EBF35E718CC1}" sibTransId="{1741FEEC-730A-48B1-8CB6-EC302CC238BA}"/>
    <dgm:cxn modelId="{AF3EDC92-BC2D-4FE8-BBCC-E03CED3A2F08}" srcId="{73A246C0-EEAB-46DA-8D2D-1262CB7E6F34}" destId="{1E66AC18-5A3F-411B-9D7C-8DF25395CE01}" srcOrd="0" destOrd="0" parTransId="{A62816F7-DD31-4ED2-823F-77B3EFE568A1}" sibTransId="{68D593FE-0CBF-4E1F-8768-5F4CD4A4C92B}"/>
    <dgm:cxn modelId="{967F999A-59E6-4F8D-AF1C-B503FE8FCABA}" type="presOf" srcId="{F4D63752-C206-4D24-8410-896FA75E94B4}" destId="{77A26F4D-DCE3-4A4B-8868-206FEF0227EB}" srcOrd="0" destOrd="0" presId="urn:microsoft.com/office/officeart/2005/8/layout/arrow2"/>
    <dgm:cxn modelId="{3E007AA4-D58B-4E12-A0B0-E1570A0C20DE}" srcId="{73A246C0-EEAB-46DA-8D2D-1262CB7E6F34}" destId="{E2EABA83-44C4-4360-AE0C-E0CE5CFAD669}" srcOrd="2" destOrd="0" parTransId="{B6C35B6F-1995-40BF-B603-D6E73BD82878}" sibTransId="{9F1199FA-7353-470A-8207-F8325F504DCB}"/>
    <dgm:cxn modelId="{703CD31D-34BD-4351-B39B-43351F3C322A}" srcId="{73A246C0-EEAB-46DA-8D2D-1262CB7E6F34}" destId="{E884F45D-F53F-4CC5-9A49-A34F5CD98BC5}" srcOrd="1" destOrd="0" parTransId="{9A03F159-01D6-4BEC-8644-F1EDE444EC21}" sibTransId="{E2BC109D-7795-4A81-9EC2-7E4F00CDF50D}"/>
    <dgm:cxn modelId="{6F73A616-D444-48A6-B511-E325EDE45A06}" type="presOf" srcId="{DED90D92-AE00-4C63-8B8B-50244D91A6D3}" destId="{32DD7112-F3DC-4D62-84F8-800EC9A5D4BB}" srcOrd="0" destOrd="0" presId="urn:microsoft.com/office/officeart/2005/8/layout/arrow2"/>
    <dgm:cxn modelId="{0C83A218-2A17-4CF4-80F6-721C7F637B97}" type="presOf" srcId="{1E66AC18-5A3F-411B-9D7C-8DF25395CE01}" destId="{6D4E4288-0F1D-4D86-AEF7-30DE5276708E}" srcOrd="0" destOrd="0" presId="urn:microsoft.com/office/officeart/2005/8/layout/arrow2"/>
    <dgm:cxn modelId="{FA386CAF-58A0-4EBA-9E6A-E3B8CBA52AB7}" type="presParOf" srcId="{17B6F91A-3679-4F71-BEDA-4346D1DDDC09}" destId="{DFA448C6-E60D-4484-90FB-A25EBFCCDEEF}" srcOrd="0" destOrd="0" presId="urn:microsoft.com/office/officeart/2005/8/layout/arrow2"/>
    <dgm:cxn modelId="{1A0D0555-7CA2-4994-97A7-513F0BB4EC88}" type="presParOf" srcId="{17B6F91A-3679-4F71-BEDA-4346D1DDDC09}" destId="{64165964-7706-4A20-9DE3-078C9FFEFDAF}" srcOrd="1" destOrd="0" presId="urn:microsoft.com/office/officeart/2005/8/layout/arrow2"/>
    <dgm:cxn modelId="{1CEE9771-A0E4-476A-8857-91D332AC5E7D}" type="presParOf" srcId="{64165964-7706-4A20-9DE3-078C9FFEFDAF}" destId="{6813F76A-E023-4CF4-B07B-ABBF2879A6FC}" srcOrd="0" destOrd="0" presId="urn:microsoft.com/office/officeart/2005/8/layout/arrow2"/>
    <dgm:cxn modelId="{ACC23B15-FF6E-4ECA-935A-C4DF5203C44A}" type="presParOf" srcId="{64165964-7706-4A20-9DE3-078C9FFEFDAF}" destId="{6D4E4288-0F1D-4D86-AEF7-30DE5276708E}" srcOrd="1" destOrd="0" presId="urn:microsoft.com/office/officeart/2005/8/layout/arrow2"/>
    <dgm:cxn modelId="{570D5983-C4A0-48D8-99E6-C8333A08323B}" type="presParOf" srcId="{64165964-7706-4A20-9DE3-078C9FFEFDAF}" destId="{E06B9E51-3304-4947-8FFF-8B23C95ECCE3}" srcOrd="2" destOrd="0" presId="urn:microsoft.com/office/officeart/2005/8/layout/arrow2"/>
    <dgm:cxn modelId="{3FA9521E-34F3-490B-B633-01F69E35BCFF}" type="presParOf" srcId="{64165964-7706-4A20-9DE3-078C9FFEFDAF}" destId="{76E1EE7C-CBD6-4235-A16B-B286CF48E1DD}" srcOrd="3" destOrd="0" presId="urn:microsoft.com/office/officeart/2005/8/layout/arrow2"/>
    <dgm:cxn modelId="{E879D0CF-6CCD-40F8-9926-2A817D9BEAE8}" type="presParOf" srcId="{64165964-7706-4A20-9DE3-078C9FFEFDAF}" destId="{448EF789-314B-46D0-9C16-B770E4511562}" srcOrd="4" destOrd="0" presId="urn:microsoft.com/office/officeart/2005/8/layout/arrow2"/>
    <dgm:cxn modelId="{2AECC0AD-5930-4A53-914C-C075E057A80F}" type="presParOf" srcId="{64165964-7706-4A20-9DE3-078C9FFEFDAF}" destId="{70A23C98-1C10-4D8B-8914-F50AE30B40B9}" srcOrd="5" destOrd="0" presId="urn:microsoft.com/office/officeart/2005/8/layout/arrow2"/>
    <dgm:cxn modelId="{138BD681-17FB-4855-AF78-7585D3103CA0}" type="presParOf" srcId="{64165964-7706-4A20-9DE3-078C9FFEFDAF}" destId="{0F24AA7C-A7F7-4ED1-AA61-FD0577B76DE0}" srcOrd="6" destOrd="0" presId="urn:microsoft.com/office/officeart/2005/8/layout/arrow2"/>
    <dgm:cxn modelId="{21D272F5-2D7B-4A2B-AC04-1671E5B2C3AD}" type="presParOf" srcId="{64165964-7706-4A20-9DE3-078C9FFEFDAF}" destId="{77A26F4D-DCE3-4A4B-8868-206FEF0227EB}" srcOrd="7" destOrd="0" presId="urn:microsoft.com/office/officeart/2005/8/layout/arrow2"/>
    <dgm:cxn modelId="{AFCEC04F-F8DD-464B-A170-38BF94248380}" type="presParOf" srcId="{64165964-7706-4A20-9DE3-078C9FFEFDAF}" destId="{AB693B5E-6BC7-4744-8380-F41928977EB5}" srcOrd="8" destOrd="0" presId="urn:microsoft.com/office/officeart/2005/8/layout/arrow2"/>
    <dgm:cxn modelId="{766326B9-2553-4AB3-A869-EA3BE856519B}" type="presParOf" srcId="{64165964-7706-4A20-9DE3-078C9FFEFDAF}" destId="{32DD7112-F3DC-4D62-84F8-800EC9A5D4BB}" srcOrd="9" destOrd="0" presId="urn:microsoft.com/office/officeart/2005/8/layout/arrow2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CF875-5460-48EB-9DB5-CD47D1EB0E68}">
      <dsp:nvSpPr>
        <dsp:cNvPr id="0" name=""/>
        <dsp:cNvSpPr/>
      </dsp:nvSpPr>
      <dsp:spPr>
        <a:xfrm rot="16200000">
          <a:off x="-762314" y="763693"/>
          <a:ext cx="5110862" cy="3583476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8429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u="sng" kern="1200">
              <a:solidFill>
                <a:schemeClr val="tx1"/>
              </a:solidFill>
            </a:rPr>
            <a:t>Phase I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chemeClr val="tx1"/>
              </a:solidFill>
            </a:rPr>
            <a:t>Pilot units initiate simple/low-risk processes</a:t>
          </a:r>
        </a:p>
      </dsp:txBody>
      <dsp:txXfrm rot="5400000">
        <a:off x="1379" y="1022172"/>
        <a:ext cx="3583476" cy="3066518"/>
      </dsp:txXfrm>
    </dsp:sp>
    <dsp:sp modelId="{96968280-3403-4AEF-BF8E-9A70914F7643}">
      <dsp:nvSpPr>
        <dsp:cNvPr id="0" name=""/>
        <dsp:cNvSpPr/>
      </dsp:nvSpPr>
      <dsp:spPr>
        <a:xfrm rot="16200000">
          <a:off x="3089923" y="763693"/>
          <a:ext cx="5110862" cy="3583476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u="sng" kern="1200">
              <a:solidFill>
                <a:schemeClr val="tx1"/>
              </a:solidFill>
            </a:rPr>
            <a:t>Phase II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>
              <a:solidFill>
                <a:schemeClr val="tx1"/>
              </a:solidFill>
            </a:rPr>
            <a:t>Pilot units initiate and approve simple/low-risk processes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>
              <a:solidFill>
                <a:schemeClr val="tx1"/>
              </a:solidFill>
            </a:rPr>
            <a:t>Pilot units initiate higher-risk/more complete processes</a:t>
          </a:r>
        </a:p>
      </dsp:txBody>
      <dsp:txXfrm rot="5400000">
        <a:off x="3853616" y="1022172"/>
        <a:ext cx="3583476" cy="3066518"/>
      </dsp:txXfrm>
    </dsp:sp>
    <dsp:sp modelId="{56574883-9D53-4D94-B722-50D2E96149AB}">
      <dsp:nvSpPr>
        <dsp:cNvPr id="0" name=""/>
        <dsp:cNvSpPr/>
      </dsp:nvSpPr>
      <dsp:spPr>
        <a:xfrm rot="16200000">
          <a:off x="6942160" y="763693"/>
          <a:ext cx="5110862" cy="3583476"/>
        </a:xfrm>
        <a:prstGeom prst="flowChartManualOperati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48429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u="sng" kern="1200">
              <a:solidFill>
                <a:schemeClr val="tx1"/>
              </a:solidFill>
            </a:rPr>
            <a:t>Phase III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chemeClr val="tx1"/>
              </a:solidFill>
            </a:rPr>
            <a:t>Evaluation and broader implementation of recommended changes</a:t>
          </a:r>
        </a:p>
      </dsp:txBody>
      <dsp:txXfrm rot="5400000">
        <a:off x="7705853" y="1022172"/>
        <a:ext cx="3583476" cy="3066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04689-511F-42B1-817E-F933648CC767}">
      <dsp:nvSpPr>
        <dsp:cNvPr id="0" name=""/>
        <dsp:cNvSpPr/>
      </dsp:nvSpPr>
      <dsp:spPr>
        <a:xfrm>
          <a:off x="161207" y="465"/>
          <a:ext cx="3547709" cy="16834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chemeClr val="tx1"/>
              </a:solidFill>
            </a:rPr>
            <a:t>Onboarding &amp; </a:t>
          </a:r>
          <a:br>
            <a:rPr lang="en-US" sz="3000" b="1" kern="1200">
              <a:solidFill>
                <a:schemeClr val="tx1"/>
              </a:solidFill>
            </a:rPr>
          </a:br>
          <a:r>
            <a:rPr lang="en-US" sz="3000" b="1" kern="1200">
              <a:solidFill>
                <a:schemeClr val="tx1"/>
              </a:solidFill>
            </a:rPr>
            <a:t>Off-boarding for Contingent Workers</a:t>
          </a:r>
        </a:p>
      </dsp:txBody>
      <dsp:txXfrm>
        <a:off x="161207" y="465"/>
        <a:ext cx="3547709" cy="1683413"/>
      </dsp:txXfrm>
    </dsp:sp>
    <dsp:sp modelId="{0BB8E336-5042-49C3-804C-9CF1FFFAD058}">
      <dsp:nvSpPr>
        <dsp:cNvPr id="0" name=""/>
        <dsp:cNvSpPr/>
      </dsp:nvSpPr>
      <dsp:spPr>
        <a:xfrm>
          <a:off x="3989486" y="465"/>
          <a:ext cx="3547709" cy="16834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chemeClr val="tx1"/>
              </a:solidFill>
            </a:rPr>
            <a:t>Personal Data &amp; Personal Profile Changes</a:t>
          </a:r>
        </a:p>
      </dsp:txBody>
      <dsp:txXfrm>
        <a:off x="3989486" y="465"/>
        <a:ext cx="3547709" cy="1683413"/>
      </dsp:txXfrm>
    </dsp:sp>
    <dsp:sp modelId="{B499993D-28F6-443C-ADAE-C401FC3800C4}">
      <dsp:nvSpPr>
        <dsp:cNvPr id="0" name=""/>
        <dsp:cNvSpPr/>
      </dsp:nvSpPr>
      <dsp:spPr>
        <a:xfrm>
          <a:off x="7817765" y="465"/>
          <a:ext cx="3547709" cy="16834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chemeClr val="tx1"/>
              </a:solidFill>
            </a:rPr>
            <a:t>On Behalf of Case Management</a:t>
          </a:r>
        </a:p>
      </dsp:txBody>
      <dsp:txXfrm>
        <a:off x="7817765" y="465"/>
        <a:ext cx="3547709" cy="1683413"/>
      </dsp:txXfrm>
    </dsp:sp>
    <dsp:sp modelId="{6B4C83AA-B9D1-44B0-807C-2D4DAB7C7820}">
      <dsp:nvSpPr>
        <dsp:cNvPr id="0" name=""/>
        <dsp:cNvSpPr/>
      </dsp:nvSpPr>
      <dsp:spPr>
        <a:xfrm>
          <a:off x="161207" y="1964447"/>
          <a:ext cx="3547709" cy="16834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chemeClr val="tx1"/>
              </a:solidFill>
            </a:rPr>
            <a:t>Voluntary Termination – Staff &amp; Academic</a:t>
          </a:r>
        </a:p>
      </dsp:txBody>
      <dsp:txXfrm>
        <a:off x="161207" y="1964447"/>
        <a:ext cx="3547709" cy="1683413"/>
      </dsp:txXfrm>
    </dsp:sp>
    <dsp:sp modelId="{58A6EAE2-F86E-440A-8EDE-39D70BBAE745}">
      <dsp:nvSpPr>
        <dsp:cNvPr id="0" name=""/>
        <dsp:cNvSpPr/>
      </dsp:nvSpPr>
      <dsp:spPr>
        <a:xfrm>
          <a:off x="4083954" y="1944398"/>
          <a:ext cx="3547709" cy="16834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chemeClr val="tx1"/>
              </a:solidFill>
            </a:rPr>
            <a:t>One-Time Additional Pay</a:t>
          </a:r>
        </a:p>
      </dsp:txBody>
      <dsp:txXfrm>
        <a:off x="4083954" y="1944398"/>
        <a:ext cx="3547709" cy="1683413"/>
      </dsp:txXfrm>
    </dsp:sp>
    <dsp:sp modelId="{19309917-8C00-48E3-8869-1579455C0631}">
      <dsp:nvSpPr>
        <dsp:cNvPr id="0" name=""/>
        <dsp:cNvSpPr/>
      </dsp:nvSpPr>
      <dsp:spPr>
        <a:xfrm>
          <a:off x="7817765" y="1964447"/>
          <a:ext cx="3547709" cy="16834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Onboarding/</a:t>
          </a:r>
          <a:br>
            <a:rPr lang="en-US" sz="3000" b="1" kern="1200" dirty="0" smtClean="0">
              <a:solidFill>
                <a:schemeClr val="tx1"/>
              </a:solidFill>
            </a:rPr>
          </a:br>
          <a:r>
            <a:rPr lang="en-US" sz="3000" b="1" kern="1200" dirty="0" smtClean="0">
              <a:solidFill>
                <a:schemeClr val="tx1"/>
              </a:solidFill>
            </a:rPr>
            <a:t>Off-boarding </a:t>
          </a:r>
          <a:r>
            <a:rPr lang="en-US" sz="3000" b="1" kern="1200" dirty="0">
              <a:solidFill>
                <a:schemeClr val="tx1"/>
              </a:solidFill>
            </a:rPr>
            <a:t>for Persons of Interest</a:t>
          </a:r>
        </a:p>
      </dsp:txBody>
      <dsp:txXfrm>
        <a:off x="7817765" y="1964447"/>
        <a:ext cx="3547709" cy="1683413"/>
      </dsp:txXfrm>
    </dsp:sp>
    <dsp:sp modelId="{908F3CE4-D73F-4C42-971D-A9236C7B1322}">
      <dsp:nvSpPr>
        <dsp:cNvPr id="0" name=""/>
        <dsp:cNvSpPr/>
      </dsp:nvSpPr>
      <dsp:spPr>
        <a:xfrm>
          <a:off x="2075347" y="3898936"/>
          <a:ext cx="3547709" cy="16834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chemeClr val="tx1"/>
              </a:solidFill>
            </a:rPr>
            <a:t>Position Data Management</a:t>
          </a:r>
        </a:p>
      </dsp:txBody>
      <dsp:txXfrm>
        <a:off x="2075347" y="3898936"/>
        <a:ext cx="3547709" cy="1683413"/>
      </dsp:txXfrm>
    </dsp:sp>
    <dsp:sp modelId="{B8298BE6-9A77-4484-840E-81F91F055004}">
      <dsp:nvSpPr>
        <dsp:cNvPr id="0" name=""/>
        <dsp:cNvSpPr/>
      </dsp:nvSpPr>
      <dsp:spPr>
        <a:xfrm>
          <a:off x="5904271" y="3898027"/>
          <a:ext cx="3547709" cy="16834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chemeClr val="tx1"/>
              </a:solidFill>
            </a:rPr>
            <a:t> *On/Off-boarding &amp; </a:t>
          </a:r>
          <a:r>
            <a:rPr lang="en-US" sz="3000" b="1" kern="1200" err="1">
              <a:solidFill>
                <a:schemeClr val="tx1"/>
              </a:solidFill>
            </a:rPr>
            <a:t>PayPath</a:t>
          </a:r>
          <a:r>
            <a:rPr lang="en-US" sz="3000" b="1" kern="1200">
              <a:solidFill>
                <a:schemeClr val="tx1"/>
              </a:solidFill>
            </a:rPr>
            <a:t> for Deans &amp; Faculty Admins</a:t>
          </a:r>
        </a:p>
      </dsp:txBody>
      <dsp:txXfrm>
        <a:off x="5904271" y="3898027"/>
        <a:ext cx="3547709" cy="1683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04689-511F-42B1-817E-F933648CC767}">
      <dsp:nvSpPr>
        <dsp:cNvPr id="0" name=""/>
        <dsp:cNvSpPr/>
      </dsp:nvSpPr>
      <dsp:spPr>
        <a:xfrm>
          <a:off x="3376" y="127101"/>
          <a:ext cx="2679053" cy="16074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>
              <a:solidFill>
                <a:schemeClr val="tx1"/>
              </a:solidFill>
            </a:rPr>
            <a:t>Onboarding &amp; </a:t>
          </a:r>
          <a:br>
            <a:rPr lang="en-US" sz="2400" b="1" i="1" kern="1200">
              <a:solidFill>
                <a:schemeClr val="tx1"/>
              </a:solidFill>
            </a:rPr>
          </a:br>
          <a:r>
            <a:rPr lang="en-US" sz="2400" b="1" i="1" kern="1200">
              <a:solidFill>
                <a:schemeClr val="tx1"/>
              </a:solidFill>
            </a:rPr>
            <a:t>Off-boarding for Contingent Workers</a:t>
          </a:r>
        </a:p>
      </dsp:txBody>
      <dsp:txXfrm>
        <a:off x="3376" y="127101"/>
        <a:ext cx="2679053" cy="1607431"/>
      </dsp:txXfrm>
    </dsp:sp>
    <dsp:sp modelId="{0BB8E336-5042-49C3-804C-9CF1FFFAD058}">
      <dsp:nvSpPr>
        <dsp:cNvPr id="0" name=""/>
        <dsp:cNvSpPr/>
      </dsp:nvSpPr>
      <dsp:spPr>
        <a:xfrm>
          <a:off x="2950335" y="127101"/>
          <a:ext cx="2679053" cy="16074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>
              <a:solidFill>
                <a:schemeClr val="tx1"/>
              </a:solidFill>
            </a:rPr>
            <a:t>Personal Data &amp; Personal Profile Changes</a:t>
          </a:r>
        </a:p>
      </dsp:txBody>
      <dsp:txXfrm>
        <a:off x="2950335" y="127101"/>
        <a:ext cx="2679053" cy="1607431"/>
      </dsp:txXfrm>
    </dsp:sp>
    <dsp:sp modelId="{B499993D-28F6-443C-ADAE-C401FC3800C4}">
      <dsp:nvSpPr>
        <dsp:cNvPr id="0" name=""/>
        <dsp:cNvSpPr/>
      </dsp:nvSpPr>
      <dsp:spPr>
        <a:xfrm>
          <a:off x="5897294" y="127101"/>
          <a:ext cx="2679053" cy="16074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>
              <a:solidFill>
                <a:schemeClr val="tx1"/>
              </a:solidFill>
            </a:rPr>
            <a:t>On Behalf of Case Management</a:t>
          </a:r>
        </a:p>
      </dsp:txBody>
      <dsp:txXfrm>
        <a:off x="5897294" y="127101"/>
        <a:ext cx="2679053" cy="1607431"/>
      </dsp:txXfrm>
    </dsp:sp>
    <dsp:sp modelId="{6B4C83AA-B9D1-44B0-807C-2D4DAB7C7820}">
      <dsp:nvSpPr>
        <dsp:cNvPr id="0" name=""/>
        <dsp:cNvSpPr/>
      </dsp:nvSpPr>
      <dsp:spPr>
        <a:xfrm>
          <a:off x="8844252" y="127101"/>
          <a:ext cx="2679053" cy="16074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>
              <a:solidFill>
                <a:schemeClr val="tx1"/>
              </a:solidFill>
            </a:rPr>
            <a:t>Voluntary Termination – Staff &amp; Academic</a:t>
          </a:r>
        </a:p>
      </dsp:txBody>
      <dsp:txXfrm>
        <a:off x="8844252" y="127101"/>
        <a:ext cx="2679053" cy="1607431"/>
      </dsp:txXfrm>
    </dsp:sp>
    <dsp:sp modelId="{58A6EAE2-F86E-440A-8EDE-39D70BBAE745}">
      <dsp:nvSpPr>
        <dsp:cNvPr id="0" name=""/>
        <dsp:cNvSpPr/>
      </dsp:nvSpPr>
      <dsp:spPr>
        <a:xfrm>
          <a:off x="3376" y="2002438"/>
          <a:ext cx="2679053" cy="16074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>
              <a:solidFill>
                <a:schemeClr val="tx1"/>
              </a:solidFill>
            </a:rPr>
            <a:t>One-Time Additional Pay</a:t>
          </a:r>
        </a:p>
      </dsp:txBody>
      <dsp:txXfrm>
        <a:off x="3376" y="2002438"/>
        <a:ext cx="2679053" cy="1607431"/>
      </dsp:txXfrm>
    </dsp:sp>
    <dsp:sp modelId="{19309917-8C00-48E3-8869-1579455C0631}">
      <dsp:nvSpPr>
        <dsp:cNvPr id="0" name=""/>
        <dsp:cNvSpPr/>
      </dsp:nvSpPr>
      <dsp:spPr>
        <a:xfrm>
          <a:off x="2950335" y="2002438"/>
          <a:ext cx="2679053" cy="16074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Onboarding/</a:t>
          </a:r>
          <a:br>
            <a:rPr lang="en-US" sz="2400" b="1" kern="1200" dirty="0" smtClean="0">
              <a:solidFill>
                <a:schemeClr val="tx1"/>
              </a:solidFill>
            </a:rPr>
          </a:br>
          <a:r>
            <a:rPr lang="en-US" sz="2400" b="1" kern="1200" dirty="0" smtClean="0">
              <a:solidFill>
                <a:schemeClr val="tx1"/>
              </a:solidFill>
            </a:rPr>
            <a:t>Off-boarding </a:t>
          </a:r>
          <a:r>
            <a:rPr lang="en-US" sz="2400" b="1" kern="1200" dirty="0">
              <a:solidFill>
                <a:schemeClr val="tx1"/>
              </a:solidFill>
            </a:rPr>
            <a:t>for Persons of Interest</a:t>
          </a:r>
        </a:p>
      </dsp:txBody>
      <dsp:txXfrm>
        <a:off x="2950335" y="2002438"/>
        <a:ext cx="2679053" cy="1607431"/>
      </dsp:txXfrm>
    </dsp:sp>
    <dsp:sp modelId="{908F3CE4-D73F-4C42-971D-A9236C7B1322}">
      <dsp:nvSpPr>
        <dsp:cNvPr id="0" name=""/>
        <dsp:cNvSpPr/>
      </dsp:nvSpPr>
      <dsp:spPr>
        <a:xfrm>
          <a:off x="5897294" y="2002438"/>
          <a:ext cx="2679053" cy="16074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1"/>
              </a:solidFill>
            </a:rPr>
            <a:t>Position Data Management</a:t>
          </a:r>
        </a:p>
      </dsp:txBody>
      <dsp:txXfrm>
        <a:off x="5897294" y="2002438"/>
        <a:ext cx="2679053" cy="1607431"/>
      </dsp:txXfrm>
    </dsp:sp>
    <dsp:sp modelId="{B8298BE6-9A77-4484-840E-81F91F055004}">
      <dsp:nvSpPr>
        <dsp:cNvPr id="0" name=""/>
        <dsp:cNvSpPr/>
      </dsp:nvSpPr>
      <dsp:spPr>
        <a:xfrm>
          <a:off x="8827964" y="1986139"/>
          <a:ext cx="2679053" cy="16074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1"/>
              </a:solidFill>
            </a:rPr>
            <a:t>*On/Off-boarding &amp; </a:t>
          </a:r>
          <a:r>
            <a:rPr lang="en-US" sz="2400" b="1" kern="1200" err="1">
              <a:solidFill>
                <a:schemeClr val="tx1"/>
              </a:solidFill>
            </a:rPr>
            <a:t>PayPath</a:t>
          </a:r>
          <a:r>
            <a:rPr lang="en-US" sz="2400" b="1" kern="1200">
              <a:solidFill>
                <a:schemeClr val="tx1"/>
              </a:solidFill>
            </a:rPr>
            <a:t> for Deans &amp; Faculty Admins</a:t>
          </a:r>
        </a:p>
      </dsp:txBody>
      <dsp:txXfrm>
        <a:off x="8827964" y="1986139"/>
        <a:ext cx="2679053" cy="1607431"/>
      </dsp:txXfrm>
    </dsp:sp>
    <dsp:sp modelId="{948C3C5D-8B43-477F-8BD9-87FE41F4B25D}">
      <dsp:nvSpPr>
        <dsp:cNvPr id="0" name=""/>
        <dsp:cNvSpPr/>
      </dsp:nvSpPr>
      <dsp:spPr>
        <a:xfrm>
          <a:off x="2961507" y="3877775"/>
          <a:ext cx="2679053" cy="160743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1"/>
              </a:solidFill>
            </a:rPr>
            <a:t>Onboarding – Select Academics &amp; Casual/Restricted Staff</a:t>
          </a:r>
        </a:p>
      </dsp:txBody>
      <dsp:txXfrm>
        <a:off x="2961507" y="3877775"/>
        <a:ext cx="2679053" cy="1607431"/>
      </dsp:txXfrm>
    </dsp:sp>
    <dsp:sp modelId="{4348685F-29FB-4E61-83F2-901AC36979A3}">
      <dsp:nvSpPr>
        <dsp:cNvPr id="0" name=""/>
        <dsp:cNvSpPr/>
      </dsp:nvSpPr>
      <dsp:spPr>
        <a:xfrm>
          <a:off x="5908492" y="3887613"/>
          <a:ext cx="2679053" cy="160743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1"/>
              </a:solidFill>
            </a:rPr>
            <a:t>Involuntary Termination – Staff &amp; Academics</a:t>
          </a:r>
        </a:p>
      </dsp:txBody>
      <dsp:txXfrm>
        <a:off x="5908492" y="3887613"/>
        <a:ext cx="2679053" cy="1607431"/>
      </dsp:txXfrm>
    </dsp:sp>
    <dsp:sp modelId="{A804A435-70BC-40C8-9D80-DADF0E87AE14}">
      <dsp:nvSpPr>
        <dsp:cNvPr id="0" name=""/>
        <dsp:cNvSpPr/>
      </dsp:nvSpPr>
      <dsp:spPr>
        <a:xfrm>
          <a:off x="8835760" y="3877775"/>
          <a:ext cx="2679053" cy="160743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err="1">
              <a:solidFill>
                <a:schemeClr val="tx1"/>
              </a:solidFill>
            </a:rPr>
            <a:t>PayPath</a:t>
          </a:r>
          <a:r>
            <a:rPr lang="en-US" sz="2400" b="1" kern="1200">
              <a:solidFill>
                <a:schemeClr val="tx1"/>
              </a:solidFill>
            </a:rPr>
            <a:t> –  Select Academics &amp; Casual/Restricted Staff </a:t>
          </a:r>
        </a:p>
      </dsp:txBody>
      <dsp:txXfrm>
        <a:off x="8835760" y="3877775"/>
        <a:ext cx="2679053" cy="1607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448C6-E60D-4484-90FB-A25EBFCCDEEF}">
      <dsp:nvSpPr>
        <dsp:cNvPr id="0" name=""/>
        <dsp:cNvSpPr/>
      </dsp:nvSpPr>
      <dsp:spPr>
        <a:xfrm>
          <a:off x="1106155" y="0"/>
          <a:ext cx="9231625" cy="384938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3F76A-E023-4CF4-B07B-ABBF2879A6FC}">
      <dsp:nvSpPr>
        <dsp:cNvPr id="0" name=""/>
        <dsp:cNvSpPr/>
      </dsp:nvSpPr>
      <dsp:spPr>
        <a:xfrm>
          <a:off x="1660464" y="3159111"/>
          <a:ext cx="141657" cy="141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E4288-0F1D-4D86-AEF7-30DE5276708E}">
      <dsp:nvSpPr>
        <dsp:cNvPr id="0" name=""/>
        <dsp:cNvSpPr/>
      </dsp:nvSpPr>
      <dsp:spPr>
        <a:xfrm>
          <a:off x="1909074" y="2917468"/>
          <a:ext cx="5285542" cy="35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61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Online Pre-Training </a:t>
          </a:r>
          <a:br>
            <a:rPr lang="en-US" sz="3200" kern="1200"/>
          </a:br>
          <a:r>
            <a:rPr lang="en-US" sz="3200" kern="1200"/>
            <a:t>[May 29 – June 4] </a:t>
          </a:r>
        </a:p>
      </dsp:txBody>
      <dsp:txXfrm>
        <a:off x="1909074" y="2917468"/>
        <a:ext cx="5285542" cy="359086"/>
      </dsp:txXfrm>
    </dsp:sp>
    <dsp:sp modelId="{E06B9E51-3304-4947-8FFF-8B23C95ECCE3}">
      <dsp:nvSpPr>
        <dsp:cNvPr id="0" name=""/>
        <dsp:cNvSpPr/>
      </dsp:nvSpPr>
      <dsp:spPr>
        <a:xfrm>
          <a:off x="3200958" y="2177210"/>
          <a:ext cx="221724" cy="221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1EE7C-CBD6-4235-A16B-B286CF48E1DD}">
      <dsp:nvSpPr>
        <dsp:cNvPr id="0" name=""/>
        <dsp:cNvSpPr/>
      </dsp:nvSpPr>
      <dsp:spPr>
        <a:xfrm>
          <a:off x="3448192" y="1911051"/>
          <a:ext cx="5370169" cy="138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87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In-Person Training </a:t>
          </a:r>
          <a:br>
            <a:rPr lang="en-US" sz="3200" kern="1200"/>
          </a:br>
          <a:r>
            <a:rPr lang="en-US" sz="3200" kern="1200"/>
            <a:t>[June 10 – June 21]</a:t>
          </a:r>
        </a:p>
      </dsp:txBody>
      <dsp:txXfrm>
        <a:off x="3448192" y="1911051"/>
        <a:ext cx="5370169" cy="1385942"/>
      </dsp:txXfrm>
    </dsp:sp>
    <dsp:sp modelId="{448EF789-314B-46D0-9C16-B770E4511562}">
      <dsp:nvSpPr>
        <dsp:cNvPr id="0" name=""/>
        <dsp:cNvSpPr/>
      </dsp:nvSpPr>
      <dsp:spPr>
        <a:xfrm>
          <a:off x="4963460" y="1548531"/>
          <a:ext cx="295632" cy="295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23C98-1C10-4D8B-8914-F50AE30B40B9}">
      <dsp:nvSpPr>
        <dsp:cNvPr id="0" name=""/>
        <dsp:cNvSpPr/>
      </dsp:nvSpPr>
      <dsp:spPr>
        <a:xfrm>
          <a:off x="1240392" y="545369"/>
          <a:ext cx="4883436" cy="44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65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Dress Rehearsal </a:t>
          </a:r>
          <a:br>
            <a:rPr lang="en-US" sz="3600" kern="1200"/>
          </a:br>
          <a:r>
            <a:rPr lang="en-US" sz="3600" kern="1200"/>
            <a:t>[June 24 – June 28]  </a:t>
          </a:r>
        </a:p>
      </dsp:txBody>
      <dsp:txXfrm>
        <a:off x="1240392" y="545369"/>
        <a:ext cx="4883436" cy="440134"/>
      </dsp:txXfrm>
    </dsp:sp>
    <dsp:sp modelId="{0F24AA7C-A7F7-4ED1-AA61-FD0577B76DE0}">
      <dsp:nvSpPr>
        <dsp:cNvPr id="0" name=""/>
        <dsp:cNvSpPr/>
      </dsp:nvSpPr>
      <dsp:spPr>
        <a:xfrm>
          <a:off x="7230117" y="1026781"/>
          <a:ext cx="381858" cy="381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26F4D-DCE3-4A4B-8868-206FEF0227EB}">
      <dsp:nvSpPr>
        <dsp:cNvPr id="0" name=""/>
        <dsp:cNvSpPr/>
      </dsp:nvSpPr>
      <dsp:spPr>
        <a:xfrm>
          <a:off x="5639603" y="560222"/>
          <a:ext cx="2304445" cy="2579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3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GO</a:t>
          </a:r>
          <a:r>
            <a:rPr lang="en-US" sz="2000" kern="1200"/>
            <a:t> </a:t>
          </a:r>
          <a:r>
            <a:rPr lang="en-US" sz="3600" kern="1200"/>
            <a:t>LIVE</a:t>
          </a:r>
          <a:r>
            <a:rPr lang="en-US" sz="2000" kern="1200"/>
            <a:t> </a:t>
          </a:r>
        </a:p>
      </dsp:txBody>
      <dsp:txXfrm>
        <a:off x="5639603" y="560222"/>
        <a:ext cx="2304445" cy="2579087"/>
      </dsp:txXfrm>
    </dsp:sp>
    <dsp:sp modelId="{AB693B5E-6BC7-4744-8380-F41928977EB5}">
      <dsp:nvSpPr>
        <dsp:cNvPr id="0" name=""/>
        <dsp:cNvSpPr/>
      </dsp:nvSpPr>
      <dsp:spPr>
        <a:xfrm>
          <a:off x="9358635" y="656059"/>
          <a:ext cx="486562" cy="486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D7112-F3DC-4D62-84F8-800EC9A5D4BB}">
      <dsp:nvSpPr>
        <dsp:cNvPr id="0" name=""/>
        <dsp:cNvSpPr/>
      </dsp:nvSpPr>
      <dsp:spPr>
        <a:xfrm>
          <a:off x="7991143" y="1"/>
          <a:ext cx="3427233" cy="257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1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Labs  </a:t>
          </a:r>
          <a:br>
            <a:rPr lang="en-US" sz="3600" kern="1200"/>
          </a:br>
          <a:r>
            <a:rPr lang="en-US" sz="3600" kern="1200"/>
            <a:t>[Post Go –Live]</a:t>
          </a:r>
        </a:p>
      </dsp:txBody>
      <dsp:txXfrm>
        <a:off x="7991143" y="1"/>
        <a:ext cx="3427233" cy="257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EB862-D2FE-4839-9BC8-3F8D7C1C3216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C722E5-33B6-4C49-8CA3-90737815A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5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5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1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22E5-33B6-4C49-8CA3-90737815A4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5184237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84237" y="1986291"/>
            <a:ext cx="6846887" cy="2317695"/>
          </a:xfrm>
        </p:spPr>
        <p:txBody>
          <a:bodyPr/>
          <a:lstStyle>
            <a:lvl1pPr marL="0" indent="0" algn="ctr">
              <a:buNone/>
              <a:defRPr lang="en-US" sz="72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84237" y="4319755"/>
            <a:ext cx="6846888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9144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3716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8288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12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39474"/>
            <a:ext cx="10515600" cy="51374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9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1044538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 rot="5400000">
            <a:off x="8817400" y="2831306"/>
            <a:ext cx="58118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48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5184237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84237" y="1986291"/>
            <a:ext cx="6846887" cy="2317695"/>
          </a:xfrm>
        </p:spPr>
        <p:txBody>
          <a:bodyPr/>
          <a:lstStyle>
            <a:lvl1pPr marL="0" indent="0" algn="ctr">
              <a:buNone/>
              <a:defRPr lang="en-US" sz="72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84237" y="4319755"/>
            <a:ext cx="6846888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9144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3716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8288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249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39827-7A2D-4BB5-ADF1-F37D62FE3B53}" type="datetime1">
              <a:rPr lang="en-US" altLang="en-US" smtClean="0">
                <a:solidFill>
                  <a:prstClr val="black"/>
                </a:solidFill>
              </a:rPr>
              <a:t>5/15/2019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black"/>
                </a:solidFill>
              </a:rPr>
              <a:t>rev. 10/6/2017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4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90"/>
            <a:ext cx="10515600" cy="5155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90F9C-52AE-4DE4-AF90-F94C6514F8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8478" y="6425358"/>
            <a:ext cx="2743200" cy="365125"/>
          </a:xfrm>
        </p:spPr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C4EAD2D-B8F3-40CE-A2A3-B0016EE7A3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84979F-31F5-4BF7-87D4-46F6D4860B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2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8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0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627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0182"/>
            <a:ext cx="5157787" cy="4369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627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0182"/>
            <a:ext cx="5183188" cy="4369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54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0904" y="64413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12/3/2017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6457" y="643542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13FB0E-0069-4FFD-A078-AF88D4CF7A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5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2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0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76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69183"/>
            <a:ext cx="10972800" cy="77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58091"/>
            <a:ext cx="10515600" cy="511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cap="all" baseline="0" dirty="0">
          <a:solidFill>
            <a:schemeClr val="accent5"/>
          </a:solidFill>
          <a:latin typeface="Tw Cen MT" panose="020B0602020104020603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0181" y="1981596"/>
            <a:ext cx="7009281" cy="3856401"/>
          </a:xfrm>
        </p:spPr>
        <p:txBody>
          <a:bodyPr>
            <a:normAutofit/>
          </a:bodyPr>
          <a:lstStyle/>
          <a:p>
            <a:r>
              <a:rPr lang="en-US" sz="6600">
                <a:latin typeface="Tw Cen MT"/>
              </a:rPr>
              <a:t>UCR </a:t>
            </a:r>
            <a:r>
              <a:rPr lang="en-US" sz="6600">
                <a:solidFill>
                  <a:srgbClr val="FFC000"/>
                </a:solidFill>
                <a:latin typeface="Tw Cen MT"/>
              </a:rPr>
              <a:t>UCPath</a:t>
            </a:r>
          </a:p>
          <a:p>
            <a:r>
              <a:rPr lang="en-US" sz="5800"/>
              <a:t>Transaction Processing Pilot Kickoff</a:t>
            </a:r>
            <a:endParaRPr lang="en-US" sz="5800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4237" y="5837997"/>
            <a:ext cx="6846888" cy="1135062"/>
          </a:xfrm>
        </p:spPr>
        <p:txBody>
          <a:bodyPr/>
          <a:lstStyle/>
          <a:p>
            <a:r>
              <a:rPr lang="en-US"/>
              <a:t>May 15, 2019</a:t>
            </a:r>
          </a:p>
        </p:txBody>
      </p:sp>
    </p:spTree>
    <p:extLst>
      <p:ext uri="{BB962C8B-B14F-4D97-AF65-F5344CB8AC3E}">
        <p14:creationId xmlns:p14="http://schemas.microsoft.com/office/powerpoint/2010/main" val="50063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0410" y="24525"/>
            <a:ext cx="11878491" cy="879475"/>
          </a:xfrm>
        </p:spPr>
        <p:txBody>
          <a:bodyPr/>
          <a:lstStyle/>
          <a:p>
            <a:r>
              <a:rPr lang="en-US" sz="4400"/>
              <a:t>Pilot Phase II – Unit initiation &amp; Approval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4513598"/>
              </p:ext>
            </p:extLst>
          </p:nvPr>
        </p:nvGraphicFramePr>
        <p:xfrm>
          <a:off x="360516" y="749162"/>
          <a:ext cx="11526683" cy="561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1775" y="4827639"/>
            <a:ext cx="234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New for Phase II:</a:t>
            </a:r>
          </a:p>
        </p:txBody>
      </p:sp>
    </p:spTree>
    <p:extLst>
      <p:ext uri="{BB962C8B-B14F-4D97-AF65-F5344CB8AC3E}">
        <p14:creationId xmlns:p14="http://schemas.microsoft.com/office/powerpoint/2010/main" val="278793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1878491" cy="6716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>
                <a:latin typeface="Tw Cen MT"/>
              </a:rPr>
              <a:t>Phase III – Assessment &amp; Transition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5472" y="1045260"/>
            <a:ext cx="11644390" cy="4421475"/>
            <a:chOff x="1457279" y="701135"/>
            <a:chExt cx="8909607" cy="4804930"/>
          </a:xfrm>
        </p:grpSpPr>
        <p:sp>
          <p:nvSpPr>
            <p:cNvPr id="8" name="Freeform 7"/>
            <p:cNvSpPr/>
            <p:nvPr/>
          </p:nvSpPr>
          <p:spPr>
            <a:xfrm>
              <a:off x="1457279" y="702342"/>
              <a:ext cx="2813625" cy="4803722"/>
            </a:xfrm>
            <a:custGeom>
              <a:avLst/>
              <a:gdLst>
                <a:gd name="connsiteX0" fmla="*/ 0 w 4166347"/>
                <a:gd name="connsiteY0" fmla="*/ 0 h 2499808"/>
                <a:gd name="connsiteX1" fmla="*/ 4166347 w 4166347"/>
                <a:gd name="connsiteY1" fmla="*/ 0 h 2499808"/>
                <a:gd name="connsiteX2" fmla="*/ 4166347 w 4166347"/>
                <a:gd name="connsiteY2" fmla="*/ 2499808 h 2499808"/>
                <a:gd name="connsiteX3" fmla="*/ 0 w 4166347"/>
                <a:gd name="connsiteY3" fmla="*/ 2499808 h 2499808"/>
                <a:gd name="connsiteX4" fmla="*/ 0 w 4166347"/>
                <a:gd name="connsiteY4" fmla="*/ 0 h 249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6347" h="2499808">
                  <a:moveTo>
                    <a:pt x="0" y="0"/>
                  </a:moveTo>
                  <a:lnTo>
                    <a:pt x="4166347" y="0"/>
                  </a:lnTo>
                  <a:lnTo>
                    <a:pt x="4166347" y="2499808"/>
                  </a:lnTo>
                  <a:lnTo>
                    <a:pt x="0" y="2499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>
                  <a:solidFill>
                    <a:schemeClr val="tx1"/>
                  </a:solidFill>
                </a:rPr>
                <a:t>Completion of </a:t>
              </a:r>
              <a:r>
                <a:rPr lang="en-US" sz="3900" b="1">
                  <a:solidFill>
                    <a:schemeClr val="tx1"/>
                  </a:solidFill>
                </a:rPr>
                <a:t>draft </a:t>
              </a:r>
              <a:r>
                <a:rPr lang="en-US" sz="3900" b="1" kern="1200">
                  <a:solidFill>
                    <a:schemeClr val="tx1"/>
                  </a:solidFill>
                </a:rPr>
                <a:t>pilot assessment report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>
                  <a:solidFill>
                    <a:schemeClr val="tx1"/>
                  </a:solidFill>
                </a:rPr>
                <a:t>(January 2020)</a:t>
              </a:r>
              <a:endParaRPr lang="en-US" sz="3900" b="1" kern="120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391274" y="702343"/>
              <a:ext cx="2979137" cy="4803722"/>
            </a:xfrm>
            <a:custGeom>
              <a:avLst/>
              <a:gdLst>
                <a:gd name="connsiteX0" fmla="*/ 0 w 4166347"/>
                <a:gd name="connsiteY0" fmla="*/ 0 h 2499808"/>
                <a:gd name="connsiteX1" fmla="*/ 4166347 w 4166347"/>
                <a:gd name="connsiteY1" fmla="*/ 0 h 2499808"/>
                <a:gd name="connsiteX2" fmla="*/ 4166347 w 4166347"/>
                <a:gd name="connsiteY2" fmla="*/ 2499808 h 2499808"/>
                <a:gd name="connsiteX3" fmla="*/ 0 w 4166347"/>
                <a:gd name="connsiteY3" fmla="*/ 2499808 h 2499808"/>
                <a:gd name="connsiteX4" fmla="*/ 0 w 4166347"/>
                <a:gd name="connsiteY4" fmla="*/ 0 h 249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6347" h="2499808">
                  <a:moveTo>
                    <a:pt x="0" y="0"/>
                  </a:moveTo>
                  <a:lnTo>
                    <a:pt x="4166347" y="0"/>
                  </a:lnTo>
                  <a:lnTo>
                    <a:pt x="4166347" y="2499808"/>
                  </a:lnTo>
                  <a:lnTo>
                    <a:pt x="0" y="2499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>
                  <a:solidFill>
                    <a:schemeClr val="tx1"/>
                  </a:solidFill>
                  <a:cs typeface="Calibri"/>
                </a:rPr>
                <a:t>Campus involvement in remaining UCPath implementations (through May 2020)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490780" y="701135"/>
              <a:ext cx="2876106" cy="4804929"/>
            </a:xfrm>
            <a:custGeom>
              <a:avLst/>
              <a:gdLst>
                <a:gd name="connsiteX0" fmla="*/ 0 w 4166347"/>
                <a:gd name="connsiteY0" fmla="*/ 0 h 2499808"/>
                <a:gd name="connsiteX1" fmla="*/ 4166347 w 4166347"/>
                <a:gd name="connsiteY1" fmla="*/ 0 h 2499808"/>
                <a:gd name="connsiteX2" fmla="*/ 4166347 w 4166347"/>
                <a:gd name="connsiteY2" fmla="*/ 2499808 h 2499808"/>
                <a:gd name="connsiteX3" fmla="*/ 0 w 4166347"/>
                <a:gd name="connsiteY3" fmla="*/ 2499808 h 2499808"/>
                <a:gd name="connsiteX4" fmla="*/ 0 w 4166347"/>
                <a:gd name="connsiteY4" fmla="*/ 0 h 249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6347" h="2499808">
                  <a:moveTo>
                    <a:pt x="0" y="0"/>
                  </a:moveTo>
                  <a:lnTo>
                    <a:pt x="4166347" y="0"/>
                  </a:lnTo>
                  <a:lnTo>
                    <a:pt x="4166347" y="2499808"/>
                  </a:lnTo>
                  <a:lnTo>
                    <a:pt x="0" y="2499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 kern="1200">
                  <a:solidFill>
                    <a:schemeClr val="tx1"/>
                  </a:solidFill>
                </a:rPr>
                <a:t>Implementation of recommend pilot changes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b="1">
                  <a:solidFill>
                    <a:schemeClr val="tx1"/>
                  </a:solidFill>
                  <a:cs typeface="Calibri"/>
                </a:rPr>
                <a:t>(TBD)</a:t>
              </a:r>
              <a:endParaRPr lang="en-US" sz="3900" b="1" kern="1200">
                <a:solidFill>
                  <a:schemeClr val="tx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17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685" y="24525"/>
            <a:ext cx="11878491" cy="879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>
                <a:latin typeface="Tw Cen MT"/>
              </a:rPr>
              <a:t>Pilot Phase I &amp; II – Summary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17" y="650630"/>
            <a:ext cx="11878775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Approach, </a:t>
            </a:r>
            <a:r>
              <a:rPr lang="en-US" dirty="0" smtClean="0"/>
              <a:t>Phases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4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51" y="136054"/>
            <a:ext cx="9042400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APPROACH TO TRAINING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0928" y="1091317"/>
            <a:ext cx="11212813" cy="2809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0">
                <a:latin typeface="+mn-lt"/>
              </a:rPr>
              <a:t>Layered Curriculum Approach to Learning – Training for Phase I of the Pilot will be conducted in 4 distinct layers:</a:t>
            </a: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8162288"/>
              </p:ext>
            </p:extLst>
          </p:nvPr>
        </p:nvGraphicFramePr>
        <p:xfrm>
          <a:off x="328145" y="2495996"/>
          <a:ext cx="11418377" cy="384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004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6" y="57396"/>
            <a:ext cx="9042400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APPROACH TO TRAINING (cont.)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894735"/>
            <a:ext cx="11720052" cy="55453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Due to the Layered Curriculum Approach to Learning, the following are </a:t>
            </a:r>
            <a:r>
              <a:rPr lang="en-US" sz="3200" u="sng" dirty="0">
                <a:latin typeface="+mn-lt"/>
              </a:rPr>
              <a:t>MANDATORY</a:t>
            </a:r>
            <a:r>
              <a:rPr lang="en-US" sz="3200" b="0" dirty="0">
                <a:latin typeface="+mn-lt"/>
              </a:rPr>
              <a:t> for all Transactional Units: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b="0" dirty="0">
                <a:latin typeface="+mn-lt"/>
              </a:rPr>
              <a:t>Online Pre-Training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b="0" dirty="0">
                <a:latin typeface="+mn-lt"/>
              </a:rPr>
              <a:t>In-Person Training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3200" b="0" dirty="0">
                <a:latin typeface="+mn-lt"/>
              </a:rPr>
              <a:t>Dress Rehearsal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Labs are optional, but attendance is highly recommended.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Shared Services Centers are required to attend the following training: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b="0" dirty="0">
                <a:latin typeface="+mn-lt"/>
              </a:rPr>
              <a:t>Three In-Person Training courses and one 2 hour session with the SSCs only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3200" b="0" dirty="0">
                <a:latin typeface="+mn-lt"/>
              </a:rPr>
              <a:t>Dress Rehearsal</a:t>
            </a:r>
          </a:p>
          <a:p>
            <a:pPr lvl="1"/>
            <a:endParaRPr lang="en-US" sz="2800" b="0" dirty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800" b="0" dirty="0">
              <a:latin typeface="+mn-lt"/>
            </a:endParaRPr>
          </a:p>
          <a:p>
            <a:endParaRPr lang="en-US" sz="2800" b="0" dirty="0">
              <a:latin typeface="+mn-lt"/>
            </a:endParaRPr>
          </a:p>
          <a:p>
            <a:endParaRPr lang="en-US" sz="2800" b="0" dirty="0">
              <a:latin typeface="+mn-lt"/>
            </a:endParaRPr>
          </a:p>
          <a:p>
            <a:endParaRPr lang="en-US" sz="2800" b="0" dirty="0">
              <a:latin typeface="+mn-lt"/>
            </a:endParaRPr>
          </a:p>
          <a:p>
            <a:endParaRPr lang="en-US" sz="2800" b="0" dirty="0">
              <a:latin typeface="+mn-lt"/>
            </a:endParaRPr>
          </a:p>
          <a:p>
            <a:endParaRPr lang="en-US" sz="2800" b="0" dirty="0">
              <a:latin typeface="+mn-lt"/>
            </a:endParaRPr>
          </a:p>
          <a:p>
            <a:endParaRPr lang="en-US" sz="2800" b="0" dirty="0">
              <a:latin typeface="+mn-lt"/>
            </a:endParaRPr>
          </a:p>
          <a:p>
            <a:endParaRPr lang="en-US" sz="2800" b="0" dirty="0">
              <a:latin typeface="+mn-lt"/>
            </a:endParaRPr>
          </a:p>
          <a:p>
            <a:endParaRPr lang="en-US" sz="2800" b="0" dirty="0">
              <a:latin typeface="+mn-lt"/>
            </a:endParaRPr>
          </a:p>
          <a:p>
            <a:endParaRPr lang="en-US" sz="2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02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4" y="96725"/>
            <a:ext cx="9042400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DEPARTMENT SAAs</a:t>
            </a:r>
            <a:endParaRPr lang="en-US" sz="270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632" y="914400"/>
            <a:ext cx="11533239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Department SAAs will provision access for transactional unit users upon confirmation that all mandatory training has been completed.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47" y="57218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ONLINE PRE-TRAINING –Phase I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639" y="851171"/>
            <a:ext cx="11720051" cy="2809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>
                <a:latin typeface="+mn-lt"/>
              </a:rPr>
              <a:t>Web-based, will be held (for Phase I) from </a:t>
            </a:r>
            <a:r>
              <a:rPr lang="en-US" sz="1800" u="sng">
                <a:latin typeface="+mn-lt"/>
              </a:rPr>
              <a:t>May 29</a:t>
            </a:r>
            <a:r>
              <a:rPr lang="en-US" sz="1800" u="sng" baseline="30000">
                <a:latin typeface="+mn-lt"/>
              </a:rPr>
              <a:t>th</a:t>
            </a:r>
            <a:r>
              <a:rPr lang="en-US" sz="1800" u="sng">
                <a:latin typeface="+mn-lt"/>
              </a:rPr>
              <a:t> to June 4</a:t>
            </a:r>
            <a:r>
              <a:rPr lang="en-US" sz="1800" u="sng" baseline="30000">
                <a:latin typeface="+mn-lt"/>
              </a:rPr>
              <a:t>th</a:t>
            </a:r>
            <a:r>
              <a:rPr lang="en-US" sz="1800" b="0">
                <a:latin typeface="+mn-lt"/>
              </a:rPr>
              <a:t>. Access to this training will be 24/7. Online pre-training is expected to be a </a:t>
            </a:r>
            <a:r>
              <a:rPr lang="en-US" sz="1800" u="sng">
                <a:latin typeface="+mn-lt"/>
              </a:rPr>
              <a:t>total of 16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>
                <a:latin typeface="+mn-lt"/>
              </a:rPr>
              <a:t>Composed of online, self-paced courses and resources that introduce future initiators to UCPath basics and navigation and transactional processes. Online pre-training is composed of 8 modules: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>
                <a:latin typeface="+mn-lt"/>
              </a:rPr>
              <a:t>After completing each module, participants will be asked to take a 5 question quiz. Participants will need to pass the quiz with a score of at least 80%. All quizzes will be hosted in the LMS.</a:t>
            </a:r>
          </a:p>
          <a:p>
            <a:endParaRPr lang="en-US" sz="180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78365"/>
              </p:ext>
            </p:extLst>
          </p:nvPr>
        </p:nvGraphicFramePr>
        <p:xfrm>
          <a:off x="255639" y="2147699"/>
          <a:ext cx="11720051" cy="35612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12847">
                  <a:extLst>
                    <a:ext uri="{9D8B030D-6E8A-4147-A177-3AD203B41FA5}">
                      <a16:colId xmlns:a16="http://schemas.microsoft.com/office/drawing/2014/main" val="2981179675"/>
                    </a:ext>
                  </a:extLst>
                </a:gridCol>
                <a:gridCol w="8607204">
                  <a:extLst>
                    <a:ext uri="{9D8B030D-6E8A-4147-A177-3AD203B41FA5}">
                      <a16:colId xmlns:a16="http://schemas.microsoft.com/office/drawing/2014/main" val="2061786635"/>
                    </a:ext>
                  </a:extLst>
                </a:gridCol>
              </a:tblGrid>
              <a:tr h="320381">
                <a:tc>
                  <a:txBody>
                    <a:bodyPr/>
                    <a:lstStyle/>
                    <a:p>
                      <a:r>
                        <a:rPr lang="en-US" sz="1600"/>
                        <a:t>Module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Description</a:t>
                      </a:r>
                      <a:r>
                        <a:rPr lang="en-US" sz="1600" baseline="0"/>
                        <a:t> of Training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483928"/>
                  </a:ext>
                </a:extLst>
              </a:tr>
              <a:tr h="320381">
                <a:tc>
                  <a:txBody>
                    <a:bodyPr/>
                    <a:lstStyle/>
                    <a:p>
                      <a:r>
                        <a:rPr lang="en-US" sz="1600"/>
                        <a:t>UCPath Basics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Help Site Overview,</a:t>
                      </a:r>
                      <a:r>
                        <a:rPr lang="en-US" sz="1600" baseline="0"/>
                        <a:t> PeopleSoft Overview, Basics &amp; Navigation, and WFA Overview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375634"/>
                  </a:ext>
                </a:extLst>
              </a:tr>
              <a:tr h="320381">
                <a:tc>
                  <a:txBody>
                    <a:bodyPr/>
                    <a:lstStyle/>
                    <a:p>
                      <a:r>
                        <a:rPr lang="en-US" sz="1600"/>
                        <a:t>Contingent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Adding, Renewing, Extending,</a:t>
                      </a:r>
                      <a:r>
                        <a:rPr lang="en-US" sz="1600" baseline="0"/>
                        <a:t> and Completing CWR appointments (with and without positions)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97859"/>
                  </a:ext>
                </a:extLst>
              </a:tr>
              <a:tr h="320381">
                <a:tc>
                  <a:txBody>
                    <a:bodyPr/>
                    <a:lstStyle/>
                    <a:p>
                      <a:r>
                        <a:rPr lang="en-US" sz="1600"/>
                        <a:t>Position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View Position Info, Initiate New Position</a:t>
                      </a:r>
                      <a:r>
                        <a:rPr lang="en-US" sz="1600" baseline="0"/>
                        <a:t> Control Request, and Update Vacant Position Request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422246"/>
                  </a:ext>
                </a:extLst>
              </a:tr>
              <a:tr h="320381">
                <a:tc>
                  <a:txBody>
                    <a:bodyPr/>
                    <a:lstStyle/>
                    <a:p>
                      <a:r>
                        <a:rPr lang="en-US" sz="1600"/>
                        <a:t>One-Time</a:t>
                      </a:r>
                      <a:r>
                        <a:rPr lang="en-US" sz="1600" baseline="0"/>
                        <a:t> Payment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View One-Time Payment and Submit One-Time</a:t>
                      </a:r>
                      <a:r>
                        <a:rPr lang="en-US" sz="1600" baseline="0"/>
                        <a:t> Payment Requests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72377"/>
                  </a:ext>
                </a:extLst>
              </a:tr>
              <a:tr h="320381">
                <a:tc>
                  <a:txBody>
                    <a:bodyPr/>
                    <a:lstStyle/>
                    <a:p>
                      <a:r>
                        <a:rPr lang="en-US" sz="1600"/>
                        <a:t>Voluntary Termination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Initiate Voluntary</a:t>
                      </a:r>
                      <a:r>
                        <a:rPr lang="en-US" sz="1600" baseline="0"/>
                        <a:t> Termination Template and Retirement Template Transactions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24038"/>
                  </a:ext>
                </a:extLst>
              </a:tr>
              <a:tr h="529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Personal Data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Employee</a:t>
                      </a:r>
                      <a:r>
                        <a:rPr lang="en-US" sz="1600" baseline="0"/>
                        <a:t> Data Inquiry, Initiate Personal Data Change Template Transaction, Update Personal Information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35473"/>
                  </a:ext>
                </a:extLst>
              </a:tr>
              <a:tr h="320381">
                <a:tc>
                  <a:txBody>
                    <a:bodyPr/>
                    <a:lstStyle/>
                    <a:p>
                      <a:r>
                        <a:rPr lang="en-US" sz="1600"/>
                        <a:t>On Behalf</a:t>
                      </a:r>
                      <a:r>
                        <a:rPr lang="en-US" sz="1600" baseline="0"/>
                        <a:t> of Case Management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Submit Case, Submit on</a:t>
                      </a:r>
                      <a:r>
                        <a:rPr lang="en-US" sz="1600" baseline="0"/>
                        <a:t> Behalf of Employee, Reopen Closed Cases, Monitor Cases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844764"/>
                  </a:ext>
                </a:extLst>
              </a:tr>
              <a:tr h="635153">
                <a:tc>
                  <a:txBody>
                    <a:bodyPr/>
                    <a:lstStyle/>
                    <a:p>
                      <a:r>
                        <a:rPr lang="en-US" sz="1600"/>
                        <a:t>Person of Interest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Add POI,</a:t>
                      </a:r>
                      <a:r>
                        <a:rPr lang="en-US" sz="1600" baseline="0"/>
                        <a:t> Add POI Relationship, Approve POI, and Extend or Inactivate POI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622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79" y="96545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ONLINE PRE-TRAINING – Phase I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4632" y="884903"/>
            <a:ext cx="11441129" cy="54667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>
                <a:latin typeface="+mn-lt"/>
              </a:rPr>
              <a:t>Web-based training will be held from </a:t>
            </a:r>
            <a:r>
              <a:rPr lang="en-US" sz="3200" u="sng">
                <a:latin typeface="+mn-lt"/>
              </a:rPr>
              <a:t>May 29</a:t>
            </a:r>
            <a:r>
              <a:rPr lang="en-US" sz="3200" u="sng" baseline="30000">
                <a:latin typeface="+mn-lt"/>
              </a:rPr>
              <a:t>th</a:t>
            </a:r>
            <a:r>
              <a:rPr lang="en-US" sz="3200" u="sng">
                <a:latin typeface="+mn-lt"/>
              </a:rPr>
              <a:t> to June 4</a:t>
            </a:r>
            <a:r>
              <a:rPr lang="en-US" sz="3200" u="sng" baseline="30000">
                <a:latin typeface="+mn-lt"/>
              </a:rPr>
              <a:t>th</a:t>
            </a:r>
            <a:r>
              <a:rPr lang="en-US" sz="3200" b="0">
                <a:latin typeface="+mn-lt"/>
              </a:rPr>
              <a:t>. Access to this training will be 24/7.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>
                <a:latin typeface="+mn-lt"/>
              </a:rPr>
              <a:t>Online pre-training is expected to be a </a:t>
            </a:r>
            <a:r>
              <a:rPr lang="en-US" sz="3200" u="sng">
                <a:latin typeface="+mn-lt"/>
              </a:rPr>
              <a:t>total of 16 hours.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>
                <a:latin typeface="+mn-lt"/>
              </a:rPr>
              <a:t>Online, self-paced courses and resources that introduce future initiators to UCPath basics and navigation and transactional processes. Online pre-training is composed of 8 modules.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>
                <a:latin typeface="+mn-lt"/>
              </a:rPr>
              <a:t>After completing each module, participants will be asked to take a 5 question quiz. Participants will need to pass the quiz with a score of at least 80%. All quizzes will be hosted in the LMS.</a:t>
            </a:r>
            <a:endParaRPr lang="en-US" sz="1800" b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>
              <a:latin typeface="+mn-lt"/>
            </a:endParaRPr>
          </a:p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31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0" y="76882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IN-PERSON TRAINING – Phase I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5975" y="851170"/>
            <a:ext cx="11749548" cy="20460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>
                <a:latin typeface="+mn-lt"/>
              </a:rPr>
              <a:t>Will be held from </a:t>
            </a:r>
            <a:r>
              <a:rPr lang="en-US" sz="2000" u="sng">
                <a:latin typeface="+mn-lt"/>
              </a:rPr>
              <a:t>June 10</a:t>
            </a:r>
            <a:r>
              <a:rPr lang="en-US" sz="2000" u="sng" baseline="30000">
                <a:latin typeface="+mn-lt"/>
              </a:rPr>
              <a:t>th</a:t>
            </a:r>
            <a:r>
              <a:rPr lang="en-US" sz="2000" u="sng">
                <a:latin typeface="+mn-lt"/>
              </a:rPr>
              <a:t> to June 22</a:t>
            </a:r>
            <a:r>
              <a:rPr lang="en-US" sz="2000" u="sng" baseline="30000">
                <a:latin typeface="+mn-lt"/>
              </a:rPr>
              <a:t>nd</a:t>
            </a:r>
            <a:r>
              <a:rPr lang="en-US" sz="2000" b="0">
                <a:latin typeface="+mn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>
                <a:latin typeface="+mn-lt"/>
              </a:rPr>
              <a:t>In-person training is expected to be a </a:t>
            </a:r>
            <a:r>
              <a:rPr lang="en-US" sz="2000" u="sng">
                <a:latin typeface="+mn-lt"/>
              </a:rPr>
              <a:t>total of 30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>
                <a:latin typeface="+mn-lt"/>
              </a:rPr>
              <a:t>Composed of lecture-based and hands-on sessions (using the UCPath Training Environment, in-person training builds on knowledge acquired during the Online Pre-Training. In-Person training is composed of 12 courses (see below and next slide for course details).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>
                <a:latin typeface="+mn-lt"/>
              </a:rPr>
              <a:t>Shared Services Centers are expected to attend 4 courses (</a:t>
            </a:r>
            <a:r>
              <a:rPr lang="en-US" sz="2000">
                <a:latin typeface="+mn-lt"/>
              </a:rPr>
              <a:t>total of 10 hours of Training</a:t>
            </a:r>
            <a:r>
              <a:rPr lang="en-US" sz="2000" b="0">
                <a:latin typeface="+mn-lt"/>
              </a:rPr>
              <a:t>). These are highlighted below in </a:t>
            </a:r>
            <a:r>
              <a:rPr lang="en-US" sz="20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yellow</a:t>
            </a:r>
            <a:r>
              <a:rPr lang="en-US" sz="2000" b="0">
                <a:latin typeface="+mn-lt"/>
              </a:rPr>
              <a:t>. </a:t>
            </a: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45248"/>
              </p:ext>
            </p:extLst>
          </p:nvPr>
        </p:nvGraphicFramePr>
        <p:xfrm>
          <a:off x="356733" y="3202311"/>
          <a:ext cx="11628791" cy="33011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38516">
                  <a:extLst>
                    <a:ext uri="{9D8B030D-6E8A-4147-A177-3AD203B41FA5}">
                      <a16:colId xmlns:a16="http://schemas.microsoft.com/office/drawing/2014/main" val="1050402155"/>
                    </a:ext>
                  </a:extLst>
                </a:gridCol>
                <a:gridCol w="2550195">
                  <a:extLst>
                    <a:ext uri="{9D8B030D-6E8A-4147-A177-3AD203B41FA5}">
                      <a16:colId xmlns:a16="http://schemas.microsoft.com/office/drawing/2014/main" val="1127712768"/>
                    </a:ext>
                  </a:extLst>
                </a:gridCol>
                <a:gridCol w="1705157">
                  <a:extLst>
                    <a:ext uri="{9D8B030D-6E8A-4147-A177-3AD203B41FA5}">
                      <a16:colId xmlns:a16="http://schemas.microsoft.com/office/drawing/2014/main" val="3794074940"/>
                    </a:ext>
                  </a:extLst>
                </a:gridCol>
                <a:gridCol w="1841934">
                  <a:extLst>
                    <a:ext uri="{9D8B030D-6E8A-4147-A177-3AD203B41FA5}">
                      <a16:colId xmlns:a16="http://schemas.microsoft.com/office/drawing/2014/main" val="1661370766"/>
                    </a:ext>
                  </a:extLst>
                </a:gridCol>
                <a:gridCol w="1759869">
                  <a:extLst>
                    <a:ext uri="{9D8B030D-6E8A-4147-A177-3AD203B41FA5}">
                      <a16:colId xmlns:a16="http://schemas.microsoft.com/office/drawing/2014/main" val="835625019"/>
                    </a:ext>
                  </a:extLst>
                </a:gridCol>
                <a:gridCol w="1933120">
                  <a:extLst>
                    <a:ext uri="{9D8B030D-6E8A-4147-A177-3AD203B41FA5}">
                      <a16:colId xmlns:a16="http://schemas.microsoft.com/office/drawing/2014/main" val="1865466062"/>
                    </a:ext>
                  </a:extLst>
                </a:gridCol>
              </a:tblGrid>
              <a:tr h="427325">
                <a:tc>
                  <a:txBody>
                    <a:bodyPr/>
                    <a:lstStyle/>
                    <a:p>
                      <a:r>
                        <a:rPr lang="en-US" sz="1600"/>
                        <a:t>Course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Duration</a:t>
                      </a:r>
                      <a:r>
                        <a:rPr lang="en-US" sz="1600" baseline="0"/>
                        <a:t>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17851"/>
                  </a:ext>
                </a:extLst>
              </a:tr>
              <a:tr h="427325">
                <a:tc>
                  <a:txBody>
                    <a:bodyPr/>
                    <a:lstStyle/>
                    <a:p>
                      <a:r>
                        <a:rPr lang="en-US" sz="1600"/>
                        <a:t>UCPath Basics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Intro to UCPath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10,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10AM –</a:t>
                      </a:r>
                      <a:r>
                        <a:rPr lang="en-US" sz="1600" baseline="0"/>
                        <a:t> Noon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Lecture Based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666966"/>
                  </a:ext>
                </a:extLst>
              </a:tr>
              <a:tr h="427325">
                <a:tc>
                  <a:txBody>
                    <a:bodyPr/>
                    <a:lstStyle/>
                    <a:p>
                      <a:r>
                        <a:rPr lang="en-US" sz="1600"/>
                        <a:t>UCPath Basics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Handoff Processes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10, 2019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3PM – 5PM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 hours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Lecture Based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603612"/>
                  </a:ext>
                </a:extLst>
              </a:tr>
              <a:tr h="597084">
                <a:tc>
                  <a:txBody>
                    <a:bodyPr/>
                    <a:lstStyle/>
                    <a:p>
                      <a:r>
                        <a:rPr lang="en-US" sz="1600"/>
                        <a:t>UCPath Basics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Payroll Calendars &amp; Automatic</a:t>
                      </a:r>
                      <a:r>
                        <a:rPr lang="en-US" sz="1600" baseline="0"/>
                        <a:t> Processes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11,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10:30AM – 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Lecture</a:t>
                      </a:r>
                      <a:r>
                        <a:rPr lang="en-US" sz="1600" baseline="0"/>
                        <a:t> Based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21772"/>
                  </a:ext>
                </a:extLst>
              </a:tr>
              <a:tr h="842943">
                <a:tc>
                  <a:txBody>
                    <a:bodyPr/>
                    <a:lstStyle/>
                    <a:p>
                      <a:r>
                        <a:rPr lang="en-US" sz="1600"/>
                        <a:t>UCPath Basics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Troubleshooting</a:t>
                      </a:r>
                      <a:r>
                        <a:rPr lang="en-US" sz="1600" baseline="0"/>
                        <a:t> &amp; Understanding Downstream Impacts</a:t>
                      </a:r>
                      <a:endParaRPr lang="en-US" sz="16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11, 2019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2PM</a:t>
                      </a:r>
                      <a:r>
                        <a:rPr lang="en-US" sz="1600" baseline="0"/>
                        <a:t> – 5PM </a:t>
                      </a:r>
                      <a:endParaRPr lang="en-US" sz="16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 hours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Lecture Based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825127"/>
                  </a:ext>
                </a:extLst>
              </a:tr>
              <a:tr h="427325">
                <a:tc>
                  <a:txBody>
                    <a:bodyPr/>
                    <a:lstStyle/>
                    <a:p>
                      <a:r>
                        <a:rPr lang="en-US" sz="1600"/>
                        <a:t>UCPath Basics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On Behalf</a:t>
                      </a:r>
                      <a:r>
                        <a:rPr lang="en-US" sz="1600" baseline="0"/>
                        <a:t> Of Case Management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13,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9:30AM – 11:30AM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Scenario Based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3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2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409" y="727587"/>
            <a:ext cx="11946815" cy="56087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Sponsor Welcome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Background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Pilot Summary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Pilot Objectives &amp; Guiding Principles</a:t>
            </a:r>
            <a:endParaRPr lang="en-US" sz="3200">
              <a:cs typeface="Calibri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Pilot Structure &amp; Timeline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cs typeface="Calibri"/>
              </a:rPr>
              <a:t>Training Requirements &amp; Plan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cs typeface="Calibri"/>
              </a:rPr>
              <a:t>Support Structure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cs typeface="Calibri"/>
              </a:rPr>
              <a:t>Pilot Success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cs typeface="Calibri"/>
              </a:rPr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0410" y="24525"/>
            <a:ext cx="11878491" cy="879475"/>
          </a:xfrm>
        </p:spPr>
        <p:txBody>
          <a:bodyPr/>
          <a:lstStyle/>
          <a:p>
            <a:r>
              <a:rPr lang="en-US" sz="440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1422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96547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IN-PERSON TRAINING – Phase i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4297" y="782347"/>
            <a:ext cx="11670890" cy="57266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0">
                <a:latin typeface="+mn-lt"/>
              </a:rPr>
              <a:t>Will be held from </a:t>
            </a:r>
            <a:r>
              <a:rPr lang="en-US" sz="4000" u="sng">
                <a:latin typeface="+mn-lt"/>
              </a:rPr>
              <a:t>June 10</a:t>
            </a:r>
            <a:r>
              <a:rPr lang="en-US" sz="4000" u="sng" baseline="30000">
                <a:latin typeface="+mn-lt"/>
              </a:rPr>
              <a:t>th</a:t>
            </a:r>
            <a:r>
              <a:rPr lang="en-US" sz="4000" u="sng">
                <a:latin typeface="+mn-lt"/>
              </a:rPr>
              <a:t> - June 22</a:t>
            </a:r>
            <a:r>
              <a:rPr lang="en-US" sz="4000" u="sng" baseline="30000">
                <a:latin typeface="+mn-lt"/>
              </a:rPr>
              <a:t>nd</a:t>
            </a:r>
            <a:r>
              <a:rPr lang="en-US" sz="4000" b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0">
                <a:latin typeface="+mn-lt"/>
              </a:rPr>
              <a:t>In-person training is expected to be a </a:t>
            </a:r>
            <a:r>
              <a:rPr lang="en-US" sz="4000" u="sng">
                <a:latin typeface="+mn-lt"/>
              </a:rPr>
              <a:t>total of 30 hours.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0">
                <a:latin typeface="+mn-lt"/>
              </a:rPr>
              <a:t>Composed of 12 lecture-based and hands-on sessions (using the UCPath Training Environment), builds on knowledge acquired during the Online Pre-Training.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0">
                <a:latin typeface="+mn-lt"/>
              </a:rPr>
              <a:t>4 in person courses will be provided to Shared Services Centers.</a:t>
            </a:r>
            <a:endParaRPr lang="en-US" sz="20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238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IN-PERSON TRAINING (cont.) – Phase I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70998"/>
              </p:ext>
            </p:extLst>
          </p:nvPr>
        </p:nvGraphicFramePr>
        <p:xfrm>
          <a:off x="403123" y="851174"/>
          <a:ext cx="11444748" cy="44682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99415">
                  <a:extLst>
                    <a:ext uri="{9D8B030D-6E8A-4147-A177-3AD203B41FA5}">
                      <a16:colId xmlns:a16="http://schemas.microsoft.com/office/drawing/2014/main" val="4191870018"/>
                    </a:ext>
                  </a:extLst>
                </a:gridCol>
                <a:gridCol w="3051328">
                  <a:extLst>
                    <a:ext uri="{9D8B030D-6E8A-4147-A177-3AD203B41FA5}">
                      <a16:colId xmlns:a16="http://schemas.microsoft.com/office/drawing/2014/main" val="654268939"/>
                    </a:ext>
                  </a:extLst>
                </a:gridCol>
                <a:gridCol w="1819932">
                  <a:extLst>
                    <a:ext uri="{9D8B030D-6E8A-4147-A177-3AD203B41FA5}">
                      <a16:colId xmlns:a16="http://schemas.microsoft.com/office/drawing/2014/main" val="2933350510"/>
                    </a:ext>
                  </a:extLst>
                </a:gridCol>
                <a:gridCol w="1675060">
                  <a:extLst>
                    <a:ext uri="{9D8B030D-6E8A-4147-A177-3AD203B41FA5}">
                      <a16:colId xmlns:a16="http://schemas.microsoft.com/office/drawing/2014/main" val="2860224471"/>
                    </a:ext>
                  </a:extLst>
                </a:gridCol>
                <a:gridCol w="1014092">
                  <a:extLst>
                    <a:ext uri="{9D8B030D-6E8A-4147-A177-3AD203B41FA5}">
                      <a16:colId xmlns:a16="http://schemas.microsoft.com/office/drawing/2014/main" val="3729469862"/>
                    </a:ext>
                  </a:extLst>
                </a:gridCol>
                <a:gridCol w="1484921">
                  <a:extLst>
                    <a:ext uri="{9D8B030D-6E8A-4147-A177-3AD203B41FA5}">
                      <a16:colId xmlns:a16="http://schemas.microsoft.com/office/drawing/2014/main" val="2670702692"/>
                    </a:ext>
                  </a:extLst>
                </a:gridCol>
              </a:tblGrid>
              <a:tr h="579059">
                <a:tc>
                  <a:txBody>
                    <a:bodyPr/>
                    <a:lstStyle/>
                    <a:p>
                      <a:r>
                        <a:rPr lang="en-US" sz="1600"/>
                        <a:t>Course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Duration</a:t>
                      </a:r>
                      <a:r>
                        <a:rPr lang="en-US" sz="1600" baseline="0"/>
                        <a:t>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Course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13566"/>
                  </a:ext>
                </a:extLst>
              </a:tr>
              <a:tr h="579059">
                <a:tc>
                  <a:txBody>
                    <a:bodyPr/>
                    <a:lstStyle/>
                    <a:p>
                      <a:r>
                        <a:rPr lang="en-US" sz="1600"/>
                        <a:t>Position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Position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13,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1PM</a:t>
                      </a:r>
                      <a:r>
                        <a:rPr lang="en-US" sz="1600" baseline="0"/>
                        <a:t> – 5PM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Scenario Based</a:t>
                      </a:r>
                    </a:p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795509"/>
                  </a:ext>
                </a:extLst>
              </a:tr>
              <a:tr h="579059">
                <a:tc>
                  <a:txBody>
                    <a:bodyPr/>
                    <a:lstStyle/>
                    <a:p>
                      <a:r>
                        <a:rPr lang="en-US" sz="1600"/>
                        <a:t>Contingent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Contingent Workers: Add,</a:t>
                      </a:r>
                      <a:r>
                        <a:rPr lang="en-US" sz="1600" baseline="0"/>
                        <a:t> Renew, Extend, and Complete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14,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9AM –</a:t>
                      </a:r>
                      <a:r>
                        <a:rPr lang="en-US" sz="1600" baseline="0"/>
                        <a:t> Noon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Scenario Based</a:t>
                      </a:r>
                    </a:p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7620"/>
                  </a:ext>
                </a:extLst>
              </a:tr>
              <a:tr h="579059">
                <a:tc>
                  <a:txBody>
                    <a:bodyPr/>
                    <a:lstStyle/>
                    <a:p>
                      <a:r>
                        <a:rPr lang="en-US" sz="1600"/>
                        <a:t>Personal Data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Personal</a:t>
                      </a:r>
                      <a:r>
                        <a:rPr lang="en-US" sz="1600" baseline="0"/>
                        <a:t> Data Changes &amp; Person Profile Approval Role 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17,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10AM – Noon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Scenario Based</a:t>
                      </a:r>
                    </a:p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061488"/>
                  </a:ext>
                </a:extLst>
              </a:tr>
              <a:tr h="579059">
                <a:tc>
                  <a:txBody>
                    <a:bodyPr/>
                    <a:lstStyle/>
                    <a:p>
                      <a:r>
                        <a:rPr lang="en-US" sz="1600"/>
                        <a:t>Additional</a:t>
                      </a:r>
                      <a:r>
                        <a:rPr lang="en-US" sz="1600" baseline="0"/>
                        <a:t> Compensation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One-Time</a:t>
                      </a:r>
                      <a:r>
                        <a:rPr lang="en-US" sz="1600" baseline="0"/>
                        <a:t> Payment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17,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1:30PM – 3:30PM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</a:t>
                      </a:r>
                      <a:r>
                        <a:rPr lang="en-US" sz="1600" baseline="0"/>
                        <a:t> hours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Scenario Based</a:t>
                      </a:r>
                    </a:p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92239"/>
                  </a:ext>
                </a:extLst>
              </a:tr>
              <a:tr h="579059">
                <a:tc>
                  <a:txBody>
                    <a:bodyPr/>
                    <a:lstStyle/>
                    <a:p>
                      <a:r>
                        <a:rPr lang="en-US" sz="1600" err="1"/>
                        <a:t>Offboarding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Voluntary Termination &amp; Retirement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18,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1PM – 5PM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Scenario Based</a:t>
                      </a:r>
                    </a:p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943650"/>
                  </a:ext>
                </a:extLst>
              </a:tr>
              <a:tr h="414425">
                <a:tc>
                  <a:txBody>
                    <a:bodyPr/>
                    <a:lstStyle/>
                    <a:p>
                      <a:r>
                        <a:rPr lang="en-US" sz="1600"/>
                        <a:t>Person of Interest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Person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 20,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10:30AM – 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Scenario 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414176"/>
                  </a:ext>
                </a:extLst>
              </a:tr>
              <a:tr h="579059">
                <a:tc>
                  <a:txBody>
                    <a:bodyPr/>
                    <a:lstStyle/>
                    <a:p>
                      <a:r>
                        <a:rPr lang="en-US" sz="1600"/>
                        <a:t>UCPath Basics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UCPath &amp; Process Overview (Phase</a:t>
                      </a:r>
                      <a:r>
                        <a:rPr lang="en-US" sz="1600" baseline="0"/>
                        <a:t> I Capstone)</a:t>
                      </a:r>
                      <a:endParaRPr lang="en-US" sz="16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June</a:t>
                      </a:r>
                      <a:r>
                        <a:rPr lang="en-US" sz="1600" baseline="0"/>
                        <a:t> 21, 2019</a:t>
                      </a:r>
                      <a:endParaRPr lang="en-US" sz="16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2PM – 5PM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 hours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Lecture Based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4072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27535" y="5537911"/>
            <a:ext cx="11113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Shared Services Centers are expected to attend courses highlighted in </a:t>
            </a:r>
            <a:r>
              <a:rPr lang="en-US" sz="20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yellow</a:t>
            </a:r>
            <a:r>
              <a:rPr lang="en-US" sz="2000"/>
              <a:t>. Another meeting session </a:t>
            </a:r>
            <a:r>
              <a:rPr lang="en-US" sz="2000" b="1"/>
              <a:t>with only the SSCs </a:t>
            </a:r>
            <a:r>
              <a:rPr lang="en-US" sz="2000"/>
              <a:t>will also be scheduled during the second week of in-person training for 2 hours.  </a:t>
            </a:r>
          </a:p>
        </p:txBody>
      </p:sp>
    </p:spTree>
    <p:extLst>
      <p:ext uri="{BB962C8B-B14F-4D97-AF65-F5344CB8AC3E}">
        <p14:creationId xmlns:p14="http://schemas.microsoft.com/office/powerpoint/2010/main" val="29804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DRESS REHEARSAL – Phase 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7234" y="792179"/>
            <a:ext cx="11212813" cy="2809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Dress Rehearsal will take place the week prior to </a:t>
            </a:r>
            <a:r>
              <a:rPr lang="en-US" sz="2400" b="0" dirty="0" smtClean="0">
                <a:latin typeface="+mn-lt"/>
              </a:rPr>
              <a:t>deployment </a:t>
            </a:r>
            <a:r>
              <a:rPr lang="en-US" sz="2400" b="0" dirty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June 24 – 28</a:t>
            </a:r>
            <a:r>
              <a:rPr lang="en-US" sz="2400" b="0" dirty="0" smtClean="0">
                <a:latin typeface="+mn-lt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+mn-lt"/>
              </a:rPr>
              <a:t>During </a:t>
            </a:r>
            <a:r>
              <a:rPr lang="en-US" sz="2400" b="0" dirty="0">
                <a:latin typeface="+mn-lt"/>
              </a:rPr>
              <a:t>the course of the week, various end-to-end scenarios will be tested in the UCPath Testing Environment, including AWE approvals, performed by the Shared Services Centers. </a:t>
            </a:r>
            <a:endParaRPr lang="en-US" sz="2400" b="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+mn-lt"/>
              </a:rPr>
              <a:t>Expected </a:t>
            </a:r>
            <a:r>
              <a:rPr lang="en-US" sz="2400" b="0" dirty="0">
                <a:latin typeface="+mn-lt"/>
              </a:rPr>
              <a:t>duration of the Dress Rehearsal is </a:t>
            </a:r>
            <a:r>
              <a:rPr lang="en-US" sz="2400" dirty="0">
                <a:latin typeface="+mn-lt"/>
              </a:rPr>
              <a:t>20 hours over the course of 1 week</a:t>
            </a:r>
            <a:r>
              <a:rPr lang="en-US" sz="2400" b="0" dirty="0">
                <a:latin typeface="+mn-lt"/>
              </a:rPr>
              <a:t>.  The following scenarios will be tested: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b="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09952"/>
              </p:ext>
            </p:extLst>
          </p:nvPr>
        </p:nvGraphicFramePr>
        <p:xfrm>
          <a:off x="240346" y="3042422"/>
          <a:ext cx="11784506" cy="36041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0815">
                  <a:extLst>
                    <a:ext uri="{9D8B030D-6E8A-4147-A177-3AD203B41FA5}">
                      <a16:colId xmlns:a16="http://schemas.microsoft.com/office/drawing/2014/main" val="793129508"/>
                    </a:ext>
                  </a:extLst>
                </a:gridCol>
                <a:gridCol w="1266512">
                  <a:extLst>
                    <a:ext uri="{9D8B030D-6E8A-4147-A177-3AD203B41FA5}">
                      <a16:colId xmlns:a16="http://schemas.microsoft.com/office/drawing/2014/main" val="1345751436"/>
                    </a:ext>
                  </a:extLst>
                </a:gridCol>
                <a:gridCol w="7777179">
                  <a:extLst>
                    <a:ext uri="{9D8B030D-6E8A-4147-A177-3AD203B41FA5}">
                      <a16:colId xmlns:a16="http://schemas.microsoft.com/office/drawing/2014/main" val="2783249652"/>
                    </a:ext>
                  </a:extLst>
                </a:gridCol>
              </a:tblGrid>
              <a:tr h="440712">
                <a:tc>
                  <a:txBody>
                    <a:bodyPr/>
                    <a:lstStyle/>
                    <a:p>
                      <a:r>
                        <a:rPr lang="en-US" sz="200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Scenario(s)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6334"/>
                  </a:ext>
                </a:extLst>
              </a:tr>
              <a:tr h="760680">
                <a:tc>
                  <a:txBody>
                    <a:bodyPr/>
                    <a:lstStyle/>
                    <a:p>
                      <a:r>
                        <a:rPr lang="en-US" sz="2000"/>
                        <a:t>Monday, June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Position Control (Create New, Copy Existing, Update Vacant</a:t>
                      </a:r>
                      <a:r>
                        <a:rPr lang="en-US" sz="2000" baseline="0"/>
                        <a:t> Positions, and On Behalf Case Management)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49921"/>
                  </a:ext>
                </a:extLst>
              </a:tr>
              <a:tr h="760680">
                <a:tc>
                  <a:txBody>
                    <a:bodyPr/>
                    <a:lstStyle/>
                    <a:p>
                      <a:r>
                        <a:rPr lang="en-US" sz="2000"/>
                        <a:t>Tuesday, June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Contingent Worker (Add, Renew, Extend, Complete CWR Appointment, and On Behalf Case Management)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652905"/>
                  </a:ext>
                </a:extLst>
              </a:tr>
              <a:tr h="440712">
                <a:tc>
                  <a:txBody>
                    <a:bodyPr/>
                    <a:lstStyle/>
                    <a:p>
                      <a:r>
                        <a:rPr lang="en-US" sz="2000"/>
                        <a:t>Wednesday, June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Personal Data Change &amp; Person</a:t>
                      </a:r>
                      <a:r>
                        <a:rPr lang="en-US" sz="2000" baseline="0"/>
                        <a:t> Profile Approval Role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722034"/>
                  </a:ext>
                </a:extLst>
              </a:tr>
              <a:tr h="440712">
                <a:tc>
                  <a:txBody>
                    <a:bodyPr/>
                    <a:lstStyle/>
                    <a:p>
                      <a:r>
                        <a:rPr lang="en-US" sz="2000"/>
                        <a:t>Thursday, June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One-Time Payment and Person of Interest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58636"/>
                  </a:ext>
                </a:extLst>
              </a:tr>
              <a:tr h="760680">
                <a:tc>
                  <a:txBody>
                    <a:bodyPr/>
                    <a:lstStyle/>
                    <a:p>
                      <a:r>
                        <a:rPr lang="en-US" sz="2000"/>
                        <a:t>Friday,</a:t>
                      </a:r>
                      <a:r>
                        <a:rPr lang="en-US" sz="2000" baseline="0"/>
                        <a:t> June 28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Voluntary Termination and Retirement</a:t>
                      </a:r>
                      <a:r>
                        <a:rPr lang="en-US" sz="2000" baseline="0" dirty="0"/>
                        <a:t> (Initiate Voluntary Termination and Retirement Request, and On Behalf Case Management)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0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DRESS REHEARSAL – Phase 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641" y="943898"/>
            <a:ext cx="11682398" cy="5368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+mn-lt"/>
              </a:rPr>
              <a:t>Involves production-like execution of end-to-end scenarios in the UCPath Testing Environment, including AWE approvals.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+mn-lt"/>
              </a:rPr>
              <a:t>Will take place the week prior to deployment (</a:t>
            </a:r>
            <a:r>
              <a:rPr lang="en-US">
                <a:latin typeface="+mn-lt"/>
              </a:rPr>
              <a:t>June 24 – 28</a:t>
            </a:r>
            <a:r>
              <a:rPr lang="en-US" b="0">
                <a:latin typeface="+mn-lt"/>
              </a:rPr>
              <a:t>).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+mn-lt"/>
              </a:rPr>
              <a:t>Partners Shared Services Centers with client pilot units.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+mn-lt"/>
              </a:rPr>
              <a:t>Expected duration of the Dress Rehearsal is </a:t>
            </a:r>
            <a:r>
              <a:rPr lang="en-US">
                <a:latin typeface="+mn-lt"/>
              </a:rPr>
              <a:t>20 hours over the course of 1 week</a:t>
            </a:r>
            <a:r>
              <a:rPr lang="en-US" b="0">
                <a:latin typeface="+mn-lt"/>
              </a:rPr>
              <a:t>.  </a:t>
            </a:r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9074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LABS – Phase 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735" y="851171"/>
            <a:ext cx="11389789" cy="2809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latin typeface="+mn-lt"/>
              </a:rPr>
              <a:t>Web-based (via Zoom) and in-person (location(s) TBD, but will likely be on campus), will be held after Phase I Pilot Deployment on a weekly basis.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latin typeface="+mn-lt"/>
              </a:rPr>
              <a:t>These optional sessions are designed to assist Transactional Unit initiators in transacting </a:t>
            </a:r>
            <a:r>
              <a:rPr lang="en-US" sz="2400">
                <a:latin typeface="+mn-lt"/>
              </a:rPr>
              <a:t>REAL</a:t>
            </a:r>
            <a:r>
              <a:rPr lang="en-US" sz="2400" b="0">
                <a:latin typeface="+mn-lt"/>
              </a:rPr>
              <a:t> requests in the </a:t>
            </a:r>
            <a:r>
              <a:rPr lang="en-US" sz="2400">
                <a:latin typeface="+mn-lt"/>
              </a:rPr>
              <a:t>UCPath Production Environment</a:t>
            </a:r>
            <a:r>
              <a:rPr lang="en-US" sz="2400" b="0">
                <a:latin typeface="+mn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>
                <a:latin typeface="+mn-lt"/>
              </a:rPr>
              <a:t>Meeting cadence will decrease over time.</a:t>
            </a: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19737"/>
              </p:ext>
            </p:extLst>
          </p:nvPr>
        </p:nvGraphicFramePr>
        <p:xfrm>
          <a:off x="356735" y="2847592"/>
          <a:ext cx="11389788" cy="3327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6596">
                  <a:extLst>
                    <a:ext uri="{9D8B030D-6E8A-4147-A177-3AD203B41FA5}">
                      <a16:colId xmlns:a16="http://schemas.microsoft.com/office/drawing/2014/main" val="1751300733"/>
                    </a:ext>
                  </a:extLst>
                </a:gridCol>
                <a:gridCol w="3796596">
                  <a:extLst>
                    <a:ext uri="{9D8B030D-6E8A-4147-A177-3AD203B41FA5}">
                      <a16:colId xmlns:a16="http://schemas.microsoft.com/office/drawing/2014/main" val="705600010"/>
                    </a:ext>
                  </a:extLst>
                </a:gridCol>
                <a:gridCol w="3796596">
                  <a:extLst>
                    <a:ext uri="{9D8B030D-6E8A-4147-A177-3AD203B41FA5}">
                      <a16:colId xmlns:a16="http://schemas.microsoft.com/office/drawing/2014/main" val="553840990"/>
                    </a:ext>
                  </a:extLst>
                </a:gridCol>
              </a:tblGrid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After Phase</a:t>
                      </a:r>
                      <a:r>
                        <a:rPr lang="en-US" baseline="0"/>
                        <a:t> I Deployment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Labs per Week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Modality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20565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labs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090040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01771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638549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42429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One In-Person, one via Zoom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47997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lab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47280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Zoom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87879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Zoom</a:t>
                      </a:r>
                      <a:r>
                        <a:rPr lang="en-US" baseline="0"/>
                        <a:t> Only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1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3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LABS – Phase 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4633" y="1061883"/>
            <a:ext cx="11415252" cy="507344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+mn-lt"/>
              </a:rPr>
              <a:t>Web-based (via Zoom) and in-person, will be held during Phase I Pilot on a weekly basis. 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+mn-lt"/>
              </a:rPr>
              <a:t>These optional sessions are designed to assist Transactional Unit initiators in transacting requests in the </a:t>
            </a:r>
            <a:r>
              <a:rPr lang="en-US">
                <a:latin typeface="+mn-lt"/>
              </a:rPr>
              <a:t>UCPath Production Environment</a:t>
            </a:r>
            <a:r>
              <a:rPr lang="en-US" b="0">
                <a:latin typeface="+mn-lt"/>
              </a:rPr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>
                <a:latin typeface="+mn-lt"/>
              </a:rPr>
              <a:t>Meeting cadence will decrease over time.</a:t>
            </a: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 b="0">
              <a:latin typeface="+mn-lt"/>
            </a:endParaRPr>
          </a:p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15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4F724-10D4-4654-9221-37B348B4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879475"/>
            <a:ext cx="11561162" cy="55308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cs typeface="Calibri"/>
              </a:rPr>
              <a:t>The project team &amp; Shared Services Centers will provide comprehensive support to pilot units, including: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600">
                <a:cs typeface="Calibri"/>
              </a:rPr>
              <a:t>Updated project documentation and job aids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600">
                <a:cs typeface="Calibri"/>
              </a:rPr>
              <a:t>Just-in-time training &amp; support during the pilot (labs)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600">
                <a:cs typeface="Calibri"/>
              </a:rPr>
              <a:t>Project </a:t>
            </a:r>
            <a:r>
              <a:rPr lang="en-US" sz="3600" err="1">
                <a:cs typeface="Calibri"/>
              </a:rPr>
              <a:t>hypercare</a:t>
            </a:r>
            <a:r>
              <a:rPr lang="en-US" sz="3600">
                <a:cs typeface="Calibri"/>
              </a:rPr>
              <a:t> structure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600">
                <a:cs typeface="Calibri"/>
              </a:rPr>
              <a:t>Support scenario matrix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cs typeface="Calibri"/>
              </a:rPr>
              <a:t>More information about support will be provided in future meetings.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25402-1723-47CC-B6C3-29AB5E6A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8" y="0"/>
            <a:ext cx="10574338" cy="8794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solidFill>
                  <a:srgbClr val="4472C4"/>
                </a:solidFill>
                <a:latin typeface="Tw Cen MT"/>
              </a:rPr>
              <a:t>Pilot support</a:t>
            </a:r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7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409" y="904000"/>
            <a:ext cx="11946815" cy="533885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/>
              <a:t>As a pilot initiative, success will primarily be determined by evaluating the impact of the pilot changes on visibility &amp; redundancy.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/>
              <a:t>The project team, working with Shared Services, is developing a number of objective &amp; subjective measurements to assist in the overall evaluation of the pilot.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/>
              <a:t>These measures will include: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/>
              <a:t>Evaluation of pilot unit and Shared Services performance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/>
              <a:t>Feedback on pilot participants’ experiences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/>
              <a:t>More information on metrics will be provided in upcoming pilot meetings.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920" y="14692"/>
            <a:ext cx="11878491" cy="879475"/>
          </a:xfrm>
        </p:spPr>
        <p:txBody>
          <a:bodyPr anchor="ctr"/>
          <a:lstStyle/>
          <a:p>
            <a:r>
              <a:rPr lang="en-US" sz="4400" dirty="0"/>
              <a:t>Metric/Success measures</a:t>
            </a:r>
          </a:p>
        </p:txBody>
      </p:sp>
    </p:spTree>
    <p:extLst>
      <p:ext uri="{BB962C8B-B14F-4D97-AF65-F5344CB8AC3E}">
        <p14:creationId xmlns:p14="http://schemas.microsoft.com/office/powerpoint/2010/main" val="3686629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4F724-10D4-4654-9221-37B348B4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020989"/>
            <a:ext cx="11521440" cy="52126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cs typeface="Calibri"/>
              </a:rPr>
              <a:t>Transactional Units and their relevant SSCs should meet to discuss their pilot engagement and determine contacts for each entity and process.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cs typeface="Calibri"/>
              </a:rPr>
              <a:t>Transactional Units should review the mandatory training schedule in this presentation and hold the dates/times - more information to come.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200">
              <a:cs typeface="Calibri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>
                <a:cs typeface="Calibri"/>
              </a:rPr>
              <a:t>					</a:t>
            </a:r>
            <a:r>
              <a:rPr lang="en-US" sz="3200" b="1">
                <a:cs typeface="Calibri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25402-1723-47CC-B6C3-29AB5E6A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8" y="0"/>
            <a:ext cx="10574338" cy="8794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solidFill>
                  <a:srgbClr val="4472C4"/>
                </a:solidFill>
                <a:latin typeface="Tw Cen MT"/>
              </a:rPr>
              <a:t>next steps</a:t>
            </a:r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5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 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Ameae</a:t>
            </a:r>
            <a:r>
              <a:rPr lang="en-US"/>
              <a:t> Walker – Vice Provost for Academic Personnel </a:t>
            </a:r>
          </a:p>
        </p:txBody>
      </p:sp>
    </p:spTree>
    <p:extLst>
      <p:ext uri="{BB962C8B-B14F-4D97-AF65-F5344CB8AC3E}">
        <p14:creationId xmlns:p14="http://schemas.microsoft.com/office/powerpoint/2010/main" val="96156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4F724-10D4-4654-9221-37B348B4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737419"/>
            <a:ext cx="12005187" cy="56729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cs typeface="Calibri"/>
              </a:rPr>
              <a:t>In the Fall of 2018 the UCR UCPath Sponsors requested that the UCR project team undertake a review of the FOM | UCPath Implementation. The charge included a review and change to our campus transaction processing model to increase visibility and reduce redundancy by leveraging the UCPath native Approval Workflow Engine (AWE).</a:t>
            </a:r>
            <a:endParaRPr lang="en-US" sz="320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cs typeface="Calibri"/>
              </a:rPr>
              <a:t>This review is consistent with the campus position at UCPath go-live in December 2018, that a review of the campus model should be conducted approximately one year after deployment to (1) ensure consistency of tools, processes &amp; training, and (2) further optimize UCR’s campus UCPath organizational structure and transaction processing model.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25402-1723-47CC-B6C3-29AB5E6A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8" y="0"/>
            <a:ext cx="10574338" cy="8794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solidFill>
                  <a:srgbClr val="4472C4"/>
                </a:solidFill>
                <a:latin typeface="Tw Cen MT"/>
              </a:rPr>
              <a:t>Pilot Background</a:t>
            </a:r>
            <a:endParaRPr lang="en-US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9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4F724-10D4-4654-9221-37B348B4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8" y="626218"/>
            <a:ext cx="11769319" cy="571984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cs typeface="Calibri"/>
              </a:rPr>
              <a:t>Information Technology Services (ITS) - R'SSC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cs typeface="Calibri"/>
              </a:rPr>
              <a:t>School of Medicine – Biomed &amp; OB/GYN depts. – R'SSC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ea typeface="+mn-lt"/>
                <a:cs typeface="+mn-lt"/>
              </a:rPr>
              <a:t>Enrollment Management – Undergraduate Admissions dept. – R'SSC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cs typeface="Calibri"/>
              </a:rPr>
              <a:t>BAS – Housing, TAPS &amp; Fleet Services – R'SSC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cs typeface="Calibri"/>
              </a:rPr>
              <a:t>School of Business – POSSC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cs typeface="Calibri"/>
              </a:rPr>
              <a:t>School of Public Policy - POSSC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cs typeface="Calibri"/>
              </a:rPr>
              <a:t>Graduate School of Education – POSSC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cs typeface="Calibri"/>
              </a:rPr>
              <a:t>CHASS – Dean's Office, Student Affairs depts. – Harvest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cs typeface="Calibri"/>
              </a:rPr>
              <a:t>CHASS – English, Philosophy &amp; </a:t>
            </a:r>
            <a:r>
              <a:rPr lang="en-US" dirty="0" err="1">
                <a:cs typeface="Calibri"/>
              </a:rPr>
              <a:t>Eng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Hist</a:t>
            </a:r>
            <a:r>
              <a:rPr lang="en-US" dirty="0">
                <a:cs typeface="Calibri"/>
              </a:rPr>
              <a:t>/Phil Admin depts. – Harvest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cs typeface="Calibri"/>
              </a:rPr>
              <a:t>Student Affairs – Student Health Services dept. - Citrus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25402-1723-47CC-B6C3-29AB5E6A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728" y="-128530"/>
            <a:ext cx="10574338" cy="8794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>
                <a:solidFill>
                  <a:srgbClr val="4472C4"/>
                </a:solidFill>
                <a:latin typeface="Tw Cen MT"/>
              </a:rPr>
              <a:t>pilot transaction units</a:t>
            </a:r>
            <a:endParaRPr lang="en-US" sz="400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9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Pilot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Objective, Summary, Timeline</a:t>
            </a:r>
          </a:p>
        </p:txBody>
      </p:sp>
    </p:spTree>
    <p:extLst>
      <p:ext uri="{BB962C8B-B14F-4D97-AF65-F5344CB8AC3E}">
        <p14:creationId xmlns:p14="http://schemas.microsoft.com/office/powerpoint/2010/main" val="319579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409" y="845625"/>
            <a:ext cx="11946815" cy="539722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Implement a pilot program that modifies UCR’s UCPath operations by leveraging delivered PeopleSoft work-flow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Minimize re-keying of data by moving UCPath transactional activity closer to the source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Increase UCR visibility into UCPath transactions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UCR’s pilot program should be informed by: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Operational experience of UCR’s project team, central offices, Shared Services Centers &amp; campus units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Lessons learned from other production UCPath campuses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The pilot implementation plan should minimize disruption to campus units while pursuing the above objectives.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0410" y="24525"/>
            <a:ext cx="11878491" cy="8794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400"/>
              <a:t>Objective &amp; guiding Principles</a:t>
            </a:r>
          </a:p>
        </p:txBody>
      </p:sp>
    </p:spTree>
    <p:extLst>
      <p:ext uri="{BB962C8B-B14F-4D97-AF65-F5344CB8AC3E}">
        <p14:creationId xmlns:p14="http://schemas.microsoft.com/office/powerpoint/2010/main" val="259281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409" y="5869858"/>
            <a:ext cx="11946815" cy="48195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/>
              <a:t>          July – September		October – December	   Post-December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0410" y="24525"/>
            <a:ext cx="11878491" cy="879475"/>
          </a:xfrm>
        </p:spPr>
        <p:txBody>
          <a:bodyPr/>
          <a:lstStyle/>
          <a:p>
            <a:r>
              <a:rPr lang="en-US" sz="4400"/>
              <a:t>Pilot </a:t>
            </a:r>
            <a:r>
              <a:rPr lang="en-US" sz="4400" err="1"/>
              <a:t>PhaseS</a:t>
            </a:r>
            <a:endParaRPr lang="en-US" sz="440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1185416"/>
              </p:ext>
            </p:extLst>
          </p:nvPr>
        </p:nvGraphicFramePr>
        <p:xfrm>
          <a:off x="498167" y="758995"/>
          <a:ext cx="11290709" cy="511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32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0410" y="24525"/>
            <a:ext cx="11878491" cy="879475"/>
          </a:xfrm>
        </p:spPr>
        <p:txBody>
          <a:bodyPr/>
          <a:lstStyle/>
          <a:p>
            <a:r>
              <a:rPr lang="en-US" sz="4400"/>
              <a:t>Pilot Phase I – Unit initiation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6411750"/>
              </p:ext>
            </p:extLst>
          </p:nvPr>
        </p:nvGraphicFramePr>
        <p:xfrm>
          <a:off x="360516" y="749162"/>
          <a:ext cx="11526683" cy="561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775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M_UCPath Workstream Status Reports - 8.10.2017" id="{2796A459-C7C0-3A4A-BC14-EE9717AB94BC}" vid="{938EF2E8-2524-2E4A-A459-457FC6D0F8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D5205DBCFD604A87B67BC394A3B466" ma:contentTypeVersion="4" ma:contentTypeDescription="Create a new document." ma:contentTypeScope="" ma:versionID="6ec78ba57fe66b3b74716b51189bb4b8">
  <xsd:schema xmlns:xsd="http://www.w3.org/2001/XMLSchema" xmlns:xs="http://www.w3.org/2001/XMLSchema" xmlns:p="http://schemas.microsoft.com/office/2006/metadata/properties" xmlns:ns2="c208cf0c-3601-4621-82ee-0533c1582434" xmlns:ns3="c7018bfd-335a-48cb-bacf-cd359d8afe54" targetNamespace="http://schemas.microsoft.com/office/2006/metadata/properties" ma:root="true" ma:fieldsID="70ae6d5896e0b01c57b33335ec0bfca9" ns2:_="" ns3:_="">
    <xsd:import namespace="c208cf0c-3601-4621-82ee-0533c1582434"/>
    <xsd:import namespace="c7018bfd-335a-48cb-bacf-cd359d8afe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8cf0c-3601-4621-82ee-0533c15824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18bfd-335a-48cb-bacf-cd359d8afe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C36BF-3066-4EE8-B072-BDBDDDC3A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153158-FB73-473A-8AE4-9FA603606C24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7018bfd-335a-48cb-bacf-cd359d8afe54"/>
    <ds:schemaRef ds:uri="c208cf0c-3601-4621-82ee-0533c1582434"/>
  </ds:schemaRefs>
</ds:datastoreItem>
</file>

<file path=customXml/itemProps3.xml><?xml version="1.0" encoding="utf-8"?>
<ds:datastoreItem xmlns:ds="http://schemas.openxmlformats.org/officeDocument/2006/customXml" ds:itemID="{6158C0C9-08BF-418B-B238-9D6ACE99A5C0}">
  <ds:schemaRefs>
    <ds:schemaRef ds:uri="c208cf0c-3601-4621-82ee-0533c1582434"/>
    <ds:schemaRef ds:uri="c7018bfd-335a-48cb-bacf-cd359d8afe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UCR Template</Template>
  <TotalTime>33</TotalTime>
  <Words>1978</Words>
  <Application>Microsoft Office PowerPoint</Application>
  <PresentationFormat>Widescreen</PresentationFormat>
  <Paragraphs>406</Paragraphs>
  <Slides>28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 New</vt:lpstr>
      <vt:lpstr>Tw Cen MT</vt:lpstr>
      <vt:lpstr>Office Theme</vt:lpstr>
      <vt:lpstr>PowerPoint Presentation</vt:lpstr>
      <vt:lpstr>PowerPoint Presentation</vt:lpstr>
      <vt:lpstr>Sponsor Welcome</vt:lpstr>
      <vt:lpstr>PowerPoint Presentation</vt:lpstr>
      <vt:lpstr>PowerPoint Presentation</vt:lpstr>
      <vt:lpstr>Pilot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</vt:lpstr>
      <vt:lpstr>APPROACH TO TRAINING </vt:lpstr>
      <vt:lpstr>APPROACH TO TRAINING (cont.) </vt:lpstr>
      <vt:lpstr>DEPARTMENT SAAs</vt:lpstr>
      <vt:lpstr>ONLINE PRE-TRAINING –Phase I </vt:lpstr>
      <vt:lpstr>ONLINE PRE-TRAINING – Phase I </vt:lpstr>
      <vt:lpstr>IN-PERSON TRAINING – Phase I </vt:lpstr>
      <vt:lpstr>IN-PERSON TRAINING – Phase i </vt:lpstr>
      <vt:lpstr>IN-PERSON TRAINING (cont.) – Phase I </vt:lpstr>
      <vt:lpstr>DRESS REHEARSAL – Phase I</vt:lpstr>
      <vt:lpstr>DRESS REHEARSAL – Phase I</vt:lpstr>
      <vt:lpstr>LABS – Phase I</vt:lpstr>
      <vt:lpstr>LABS – Phase 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Puja Pannu</cp:lastModifiedBy>
  <cp:revision>4</cp:revision>
  <cp:lastPrinted>2017-08-07T17:07:02Z</cp:lastPrinted>
  <dcterms:created xsi:type="dcterms:W3CDTF">2017-11-22T21:52:21Z</dcterms:created>
  <dcterms:modified xsi:type="dcterms:W3CDTF">2019-05-15T20:35:43Z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0x010100DBD5205DBCFD604A87B67BC394A3B466</vt:lpwstr>
  </property>
  <property fmtid="{D5CDD505-2E9C-101B-9397-08002B2CF9AE}" pid="3" name="_dlc_DocIdItemGuid">
    <vt:lpwstr>9007b992-18c4-4674-aabe-8159fbefe48c</vt:lpwstr>
  </property>
  <property fmtid="{D5CDD505-2E9C-101B-9397-08002B2CF9AE}" pid="4" name="AuthorIds_UIVersion_11776">
    <vt:lpwstr>23</vt:lpwstr>
  </property>
</Properties>
</file>