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4"/>
    <p:sldMasterId id="2147483716" r:id="rId5"/>
    <p:sldMasterId id="2147483730" r:id="rId6"/>
  </p:sldMasterIdLst>
  <p:notesMasterIdLst>
    <p:notesMasterId r:id="rId53"/>
  </p:notesMasterIdLst>
  <p:handoutMasterIdLst>
    <p:handoutMasterId r:id="rId54"/>
  </p:handoutMasterIdLst>
  <p:sldIdLst>
    <p:sldId id="413" r:id="rId7"/>
    <p:sldId id="608" r:id="rId8"/>
    <p:sldId id="539" r:id="rId9"/>
    <p:sldId id="544" r:id="rId10"/>
    <p:sldId id="450" r:id="rId11"/>
    <p:sldId id="640" r:id="rId12"/>
    <p:sldId id="612" r:id="rId13"/>
    <p:sldId id="622" r:id="rId14"/>
    <p:sldId id="626" r:id="rId15"/>
    <p:sldId id="630" r:id="rId16"/>
    <p:sldId id="647" r:id="rId17"/>
    <p:sldId id="613" r:id="rId18"/>
    <p:sldId id="609" r:id="rId19"/>
    <p:sldId id="610" r:id="rId20"/>
    <p:sldId id="632" r:id="rId21"/>
    <p:sldId id="651" r:id="rId22"/>
    <p:sldId id="648" r:id="rId23"/>
    <p:sldId id="497" r:id="rId24"/>
    <p:sldId id="646" r:id="rId25"/>
    <p:sldId id="638" r:id="rId26"/>
    <p:sldId id="641" r:id="rId27"/>
    <p:sldId id="597" r:id="rId28"/>
    <p:sldId id="649" r:id="rId29"/>
    <p:sldId id="451" r:id="rId30"/>
    <p:sldId id="557" r:id="rId31"/>
    <p:sldId id="550" r:id="rId32"/>
    <p:sldId id="583" r:id="rId33"/>
    <p:sldId id="580" r:id="rId34"/>
    <p:sldId id="584" r:id="rId35"/>
    <p:sldId id="602" r:id="rId36"/>
    <p:sldId id="658" r:id="rId37"/>
    <p:sldId id="643" r:id="rId38"/>
    <p:sldId id="634" r:id="rId39"/>
    <p:sldId id="655" r:id="rId40"/>
    <p:sldId id="654" r:id="rId41"/>
    <p:sldId id="653" r:id="rId42"/>
    <p:sldId id="657" r:id="rId43"/>
    <p:sldId id="661" r:id="rId44"/>
    <p:sldId id="652" r:id="rId45"/>
    <p:sldId id="659" r:id="rId46"/>
    <p:sldId id="621" r:id="rId47"/>
    <p:sldId id="650" r:id="rId48"/>
    <p:sldId id="660" r:id="rId49"/>
    <p:sldId id="475" r:id="rId50"/>
    <p:sldId id="474" r:id="rId51"/>
    <p:sldId id="537" r:id="rId52"/>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B3439987-BF81-4F37-BD75-AC8708CD1EAC}">
          <p14:sldIdLst>
            <p14:sldId id="413"/>
            <p14:sldId id="608"/>
            <p14:sldId id="539"/>
            <p14:sldId id="544"/>
            <p14:sldId id="450"/>
            <p14:sldId id="640"/>
            <p14:sldId id="612"/>
            <p14:sldId id="622"/>
            <p14:sldId id="626"/>
            <p14:sldId id="630"/>
            <p14:sldId id="647"/>
            <p14:sldId id="613"/>
            <p14:sldId id="609"/>
            <p14:sldId id="610"/>
            <p14:sldId id="632"/>
            <p14:sldId id="651"/>
            <p14:sldId id="648"/>
            <p14:sldId id="497"/>
            <p14:sldId id="646"/>
            <p14:sldId id="638"/>
            <p14:sldId id="641"/>
            <p14:sldId id="597"/>
            <p14:sldId id="649"/>
            <p14:sldId id="451"/>
            <p14:sldId id="557"/>
            <p14:sldId id="550"/>
            <p14:sldId id="583"/>
            <p14:sldId id="580"/>
            <p14:sldId id="584"/>
            <p14:sldId id="602"/>
            <p14:sldId id="658"/>
            <p14:sldId id="643"/>
            <p14:sldId id="634"/>
            <p14:sldId id="655"/>
            <p14:sldId id="654"/>
            <p14:sldId id="653"/>
            <p14:sldId id="657"/>
            <p14:sldId id="661"/>
            <p14:sldId id="652"/>
            <p14:sldId id="659"/>
            <p14:sldId id="621"/>
            <p14:sldId id="650"/>
            <p14:sldId id="660"/>
            <p14:sldId id="475"/>
            <p14:sldId id="474"/>
            <p14:sldId id="537"/>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BOAD\Kerean" initials="F" lastIdx="3" clrIdx="0">
    <p:extLst>
      <p:ext uri="{19B8F6BF-5375-455C-9EA6-DF929625EA0E}">
        <p15:presenceInfo xmlns:p15="http://schemas.microsoft.com/office/powerpoint/2012/main" userId="FBOAD\Kerean" providerId="None"/>
      </p:ext>
    </p:extLst>
  </p:cmAuthor>
  <p:cmAuthor id="2" name="Heidie P Rhodes" initials="HPR" lastIdx="2" clrIdx="1">
    <p:extLst>
      <p:ext uri="{19B8F6BF-5375-455C-9EA6-DF929625EA0E}">
        <p15:presenceInfo xmlns:p15="http://schemas.microsoft.com/office/powerpoint/2012/main" userId="S-1-5-21-3758570256-276891776-3938476879-36862" providerId="AD"/>
      </p:ext>
    </p:extLst>
  </p:cmAuthor>
  <p:cmAuthor id="3" name="Shannon Minter" initials="SM" lastIdx="0" clrIdx="2">
    <p:extLst>
      <p:ext uri="{19B8F6BF-5375-455C-9EA6-DF929625EA0E}">
        <p15:presenceInfo xmlns:p15="http://schemas.microsoft.com/office/powerpoint/2012/main" userId="S-1-5-21-3758570256-276891776-3938476879-5854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B9BD5"/>
    <a:srgbClr val="4472C4"/>
    <a:srgbClr val="FFFFFF"/>
    <a:srgbClr val="498426"/>
    <a:srgbClr val="5C739C"/>
    <a:srgbClr val="BF9000"/>
    <a:srgbClr val="A5A5A5"/>
    <a:srgbClr val="2038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659" autoAdjust="0"/>
    <p:restoredTop sz="95086" autoAdjust="0"/>
  </p:normalViewPr>
  <p:slideViewPr>
    <p:cSldViewPr snapToGrid="0">
      <p:cViewPr>
        <p:scale>
          <a:sx n="70" d="100"/>
          <a:sy n="70" d="100"/>
        </p:scale>
        <p:origin x="2016" y="1220"/>
      </p:cViewPr>
      <p:guideLst/>
    </p:cSldViewPr>
  </p:slideViewPr>
  <p:notesTextViewPr>
    <p:cViewPr>
      <p:scale>
        <a:sx n="3" d="2"/>
        <a:sy n="3" d="2"/>
      </p:scale>
      <p:origin x="0" y="0"/>
    </p:cViewPr>
  </p:notesTextViewPr>
  <p:sorterViewPr>
    <p:cViewPr varScale="1">
      <p:scale>
        <a:sx n="1" d="1"/>
        <a:sy n="1" d="1"/>
      </p:scale>
      <p:origin x="0" y="-1486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commentAuthors" Target="commentAuthor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notesMaster" Target="notesMasters/notesMaster1.xml"/><Relationship Id="rId58" Type="http://schemas.openxmlformats.org/officeDocument/2006/relationships/theme" Target="theme/theme1.xml"/><Relationship Id="rId5" Type="http://schemas.openxmlformats.org/officeDocument/2006/relationships/slideMaster" Target="slideMasters/slideMaster2.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presProps" Target="presProps.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tableStyles" Target="tableStyles.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viewProps" Target="viewProps.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1B765CC-16E9-49D8-A76E-621E942FF0E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3CF9DEAB-6475-459D-A47C-85A42EC75FC2}">
      <dgm:prSet phldrT="[Text]" custT="1"/>
      <dgm:spPr>
        <a:solidFill>
          <a:schemeClr val="accent1">
            <a:lumMod val="60000"/>
            <a:lumOff val="40000"/>
          </a:schemeClr>
        </a:solidFill>
      </dgm:spPr>
      <dgm:t>
        <a:bodyPr/>
        <a:lstStyle/>
        <a:p>
          <a:pPr rtl="0"/>
          <a:r>
            <a:rPr lang="en-US" sz="2000" dirty="0" smtClean="0">
              <a:solidFill>
                <a:schemeClr val="tx1"/>
              </a:solidFill>
              <a:latin typeface="Arial"/>
            </a:rPr>
            <a:t>Understand the roles and responsibilities for each process</a:t>
          </a:r>
          <a:endParaRPr lang="en-US" sz="2000" dirty="0">
            <a:solidFill>
              <a:schemeClr val="tx1"/>
            </a:solidFill>
          </a:endParaRPr>
        </a:p>
      </dgm:t>
    </dgm:pt>
    <dgm:pt modelId="{96AD66C2-CFFA-4801-BAA9-BCA0E228FC17}" type="parTrans" cxnId="{C923DC46-B633-4937-9B9D-4F649F9545A5}">
      <dgm:prSet/>
      <dgm:spPr/>
      <dgm:t>
        <a:bodyPr/>
        <a:lstStyle/>
        <a:p>
          <a:endParaRPr lang="en-US" sz="2000">
            <a:solidFill>
              <a:schemeClr val="tx1"/>
            </a:solidFill>
          </a:endParaRPr>
        </a:p>
      </dgm:t>
    </dgm:pt>
    <dgm:pt modelId="{3E95466F-BA2E-4258-8501-234E8F556293}" type="sibTrans" cxnId="{C923DC46-B633-4937-9B9D-4F649F9545A5}">
      <dgm:prSet/>
      <dgm:spPr/>
      <dgm:t>
        <a:bodyPr/>
        <a:lstStyle/>
        <a:p>
          <a:endParaRPr lang="en-US" sz="2000">
            <a:solidFill>
              <a:schemeClr val="tx1"/>
            </a:solidFill>
          </a:endParaRPr>
        </a:p>
      </dgm:t>
    </dgm:pt>
    <dgm:pt modelId="{277F40CF-2840-4956-BB51-3ED7A5F40B22}">
      <dgm:prSet custT="1"/>
      <dgm:spPr>
        <a:solidFill>
          <a:schemeClr val="accent1">
            <a:lumMod val="60000"/>
            <a:lumOff val="40000"/>
          </a:schemeClr>
        </a:solidFill>
      </dgm:spPr>
      <dgm:t>
        <a:bodyPr/>
        <a:lstStyle/>
        <a:p>
          <a:pPr rtl="0"/>
          <a:r>
            <a:rPr lang="en-US" sz="2000" dirty="0" smtClean="0">
              <a:solidFill>
                <a:schemeClr val="tx1"/>
              </a:solidFill>
              <a:latin typeface="Arial"/>
            </a:rPr>
            <a:t>Understand the handoff </a:t>
          </a:r>
          <a:r>
            <a:rPr lang="en-US" sz="2000" dirty="0" smtClean="0">
              <a:solidFill>
                <a:schemeClr val="tx1"/>
              </a:solidFill>
              <a:latin typeface="Arial"/>
            </a:rPr>
            <a:t>processes </a:t>
          </a:r>
          <a:r>
            <a:rPr lang="en-US" sz="2000" dirty="0" smtClean="0">
              <a:solidFill>
                <a:schemeClr val="tx1"/>
              </a:solidFill>
              <a:latin typeface="Arial"/>
            </a:rPr>
            <a:t>within each process</a:t>
          </a:r>
        </a:p>
      </dgm:t>
    </dgm:pt>
    <dgm:pt modelId="{82C4AA0F-0E9A-4A39-8023-C0A1919B7B18}" type="parTrans" cxnId="{46564BFF-F4EF-4D24-AC6A-7D59F5015458}">
      <dgm:prSet/>
      <dgm:spPr/>
      <dgm:t>
        <a:bodyPr/>
        <a:lstStyle/>
        <a:p>
          <a:endParaRPr lang="en-US" sz="2000">
            <a:solidFill>
              <a:schemeClr val="tx1"/>
            </a:solidFill>
          </a:endParaRPr>
        </a:p>
      </dgm:t>
    </dgm:pt>
    <dgm:pt modelId="{731A442C-83BB-4E3E-9DFD-22441E62FEA0}" type="sibTrans" cxnId="{46564BFF-F4EF-4D24-AC6A-7D59F5015458}">
      <dgm:prSet/>
      <dgm:spPr/>
      <dgm:t>
        <a:bodyPr/>
        <a:lstStyle/>
        <a:p>
          <a:endParaRPr lang="en-US" sz="2000">
            <a:solidFill>
              <a:schemeClr val="tx1"/>
            </a:solidFill>
          </a:endParaRPr>
        </a:p>
      </dgm:t>
    </dgm:pt>
    <dgm:pt modelId="{FB1CA0B3-685A-4A1D-A040-AC5F96303A5C}">
      <dgm:prSet custT="1"/>
      <dgm:spPr>
        <a:solidFill>
          <a:schemeClr val="accent1">
            <a:lumMod val="60000"/>
            <a:lumOff val="40000"/>
          </a:schemeClr>
        </a:solidFill>
      </dgm:spPr>
      <dgm:t>
        <a:bodyPr/>
        <a:lstStyle/>
        <a:p>
          <a:pPr rtl="0"/>
          <a:r>
            <a:rPr lang="en-US" sz="2000" dirty="0" smtClean="0">
              <a:solidFill>
                <a:schemeClr val="tx1"/>
              </a:solidFill>
              <a:latin typeface="Arial"/>
            </a:rPr>
            <a:t>Understand the Approval Workflow process, </a:t>
          </a:r>
          <a:r>
            <a:rPr lang="en-US" sz="2000" dirty="0" smtClean="0">
              <a:solidFill>
                <a:schemeClr val="tx1"/>
              </a:solidFill>
              <a:latin typeface="Arial"/>
            </a:rPr>
            <a:t>and which transactions will be approved by pilot unit vs. SSC</a:t>
          </a:r>
          <a:endParaRPr lang="en-US" sz="2000" dirty="0" smtClean="0">
            <a:solidFill>
              <a:schemeClr val="tx1"/>
            </a:solidFill>
            <a:latin typeface="Arial"/>
          </a:endParaRPr>
        </a:p>
      </dgm:t>
    </dgm:pt>
    <dgm:pt modelId="{4D5215F3-425E-4FA0-9FFD-490B04DC3DB7}" type="sibTrans" cxnId="{34D9A34B-5968-43CF-8B78-F08F0ECDDAEB}">
      <dgm:prSet/>
      <dgm:spPr/>
      <dgm:t>
        <a:bodyPr/>
        <a:lstStyle/>
        <a:p>
          <a:endParaRPr lang="en-US" sz="2000">
            <a:solidFill>
              <a:schemeClr val="tx1"/>
            </a:solidFill>
          </a:endParaRPr>
        </a:p>
      </dgm:t>
    </dgm:pt>
    <dgm:pt modelId="{EB5974E0-9220-490B-84E6-ECE9A2FF5AA8}" type="parTrans" cxnId="{34D9A34B-5968-43CF-8B78-F08F0ECDDAEB}">
      <dgm:prSet/>
      <dgm:spPr/>
      <dgm:t>
        <a:bodyPr/>
        <a:lstStyle/>
        <a:p>
          <a:endParaRPr lang="en-US" sz="2000">
            <a:solidFill>
              <a:schemeClr val="tx1"/>
            </a:solidFill>
          </a:endParaRPr>
        </a:p>
      </dgm:t>
    </dgm:pt>
    <dgm:pt modelId="{773F1CE1-D964-4040-8560-D045AF2E9E99}" type="pres">
      <dgm:prSet presAssocID="{11B765CC-16E9-49D8-A76E-621E942FF0E8}" presName="linear" presStyleCnt="0">
        <dgm:presLayoutVars>
          <dgm:animLvl val="lvl"/>
          <dgm:resizeHandles val="exact"/>
        </dgm:presLayoutVars>
      </dgm:prSet>
      <dgm:spPr/>
      <dgm:t>
        <a:bodyPr/>
        <a:lstStyle/>
        <a:p>
          <a:endParaRPr lang="en-US"/>
        </a:p>
      </dgm:t>
    </dgm:pt>
    <dgm:pt modelId="{6A68DD1C-CB41-42D9-8CA8-CE0F5C7D4284}" type="pres">
      <dgm:prSet presAssocID="{3CF9DEAB-6475-459D-A47C-85A42EC75FC2}" presName="parentText" presStyleLbl="node1" presStyleIdx="0" presStyleCnt="3" custLinFactNeighborY="7412">
        <dgm:presLayoutVars>
          <dgm:chMax val="0"/>
          <dgm:bulletEnabled val="1"/>
        </dgm:presLayoutVars>
      </dgm:prSet>
      <dgm:spPr/>
      <dgm:t>
        <a:bodyPr/>
        <a:lstStyle/>
        <a:p>
          <a:endParaRPr lang="en-US"/>
        </a:p>
      </dgm:t>
    </dgm:pt>
    <dgm:pt modelId="{1AD96581-73BF-4514-8968-63C4C06E8D56}" type="pres">
      <dgm:prSet presAssocID="{3E95466F-BA2E-4258-8501-234E8F556293}" presName="spacer" presStyleCnt="0"/>
      <dgm:spPr/>
    </dgm:pt>
    <dgm:pt modelId="{2512809E-EACC-4D5E-B457-3D347D989510}" type="pres">
      <dgm:prSet presAssocID="{277F40CF-2840-4956-BB51-3ED7A5F40B22}" presName="parentText" presStyleLbl="node1" presStyleIdx="1" presStyleCnt="3" custLinFactNeighborY="-4022">
        <dgm:presLayoutVars>
          <dgm:chMax val="0"/>
          <dgm:bulletEnabled val="1"/>
        </dgm:presLayoutVars>
      </dgm:prSet>
      <dgm:spPr/>
      <dgm:t>
        <a:bodyPr/>
        <a:lstStyle/>
        <a:p>
          <a:endParaRPr lang="en-US"/>
        </a:p>
      </dgm:t>
    </dgm:pt>
    <dgm:pt modelId="{A417785A-298A-446A-A8F6-CF269D065E8E}" type="pres">
      <dgm:prSet presAssocID="{731A442C-83BB-4E3E-9DFD-22441E62FEA0}" presName="spacer" presStyleCnt="0"/>
      <dgm:spPr/>
    </dgm:pt>
    <dgm:pt modelId="{D5756C89-6394-483B-84C7-D2A79A0CF396}" type="pres">
      <dgm:prSet presAssocID="{FB1CA0B3-685A-4A1D-A040-AC5F96303A5C}" presName="parentText" presStyleLbl="node1" presStyleIdx="2" presStyleCnt="3" custLinFactY="185131" custLinFactNeighborY="200000">
        <dgm:presLayoutVars>
          <dgm:chMax val="0"/>
          <dgm:bulletEnabled val="1"/>
        </dgm:presLayoutVars>
      </dgm:prSet>
      <dgm:spPr/>
      <dgm:t>
        <a:bodyPr/>
        <a:lstStyle/>
        <a:p>
          <a:endParaRPr lang="en-US"/>
        </a:p>
      </dgm:t>
    </dgm:pt>
  </dgm:ptLst>
  <dgm:cxnLst>
    <dgm:cxn modelId="{AED9ADA8-593F-4EAF-B160-121CDABEE95A}" type="presOf" srcId="{3CF9DEAB-6475-459D-A47C-85A42EC75FC2}" destId="{6A68DD1C-CB41-42D9-8CA8-CE0F5C7D4284}" srcOrd="0" destOrd="0" presId="urn:microsoft.com/office/officeart/2005/8/layout/vList2"/>
    <dgm:cxn modelId="{C923DC46-B633-4937-9B9D-4F649F9545A5}" srcId="{11B765CC-16E9-49D8-A76E-621E942FF0E8}" destId="{3CF9DEAB-6475-459D-A47C-85A42EC75FC2}" srcOrd="0" destOrd="0" parTransId="{96AD66C2-CFFA-4801-BAA9-BCA0E228FC17}" sibTransId="{3E95466F-BA2E-4258-8501-234E8F556293}"/>
    <dgm:cxn modelId="{46564BFF-F4EF-4D24-AC6A-7D59F5015458}" srcId="{11B765CC-16E9-49D8-A76E-621E942FF0E8}" destId="{277F40CF-2840-4956-BB51-3ED7A5F40B22}" srcOrd="1" destOrd="0" parTransId="{82C4AA0F-0E9A-4A39-8023-C0A1919B7B18}" sibTransId="{731A442C-83BB-4E3E-9DFD-22441E62FEA0}"/>
    <dgm:cxn modelId="{34D9A34B-5968-43CF-8B78-F08F0ECDDAEB}" srcId="{11B765CC-16E9-49D8-A76E-621E942FF0E8}" destId="{FB1CA0B3-685A-4A1D-A040-AC5F96303A5C}" srcOrd="2" destOrd="0" parTransId="{EB5974E0-9220-490B-84E6-ECE9A2FF5AA8}" sibTransId="{4D5215F3-425E-4FA0-9FFD-490B04DC3DB7}"/>
    <dgm:cxn modelId="{DDE8FF3C-057F-47EE-983F-8756945BC0F9}" type="presOf" srcId="{FB1CA0B3-685A-4A1D-A040-AC5F96303A5C}" destId="{D5756C89-6394-483B-84C7-D2A79A0CF396}" srcOrd="0" destOrd="0" presId="urn:microsoft.com/office/officeart/2005/8/layout/vList2"/>
    <dgm:cxn modelId="{B8ACF898-1976-4BD1-8437-F707987E9F94}" type="presOf" srcId="{11B765CC-16E9-49D8-A76E-621E942FF0E8}" destId="{773F1CE1-D964-4040-8560-D045AF2E9E99}" srcOrd="0" destOrd="0" presId="urn:microsoft.com/office/officeart/2005/8/layout/vList2"/>
    <dgm:cxn modelId="{F2078775-1EB7-4C2A-B0E2-53E7E27178BD}" type="presOf" srcId="{277F40CF-2840-4956-BB51-3ED7A5F40B22}" destId="{2512809E-EACC-4D5E-B457-3D347D989510}" srcOrd="0" destOrd="0" presId="urn:microsoft.com/office/officeart/2005/8/layout/vList2"/>
    <dgm:cxn modelId="{F638640A-94B7-4BF8-910B-065044DCD144}" type="presParOf" srcId="{773F1CE1-D964-4040-8560-D045AF2E9E99}" destId="{6A68DD1C-CB41-42D9-8CA8-CE0F5C7D4284}" srcOrd="0" destOrd="0" presId="urn:microsoft.com/office/officeart/2005/8/layout/vList2"/>
    <dgm:cxn modelId="{E57CD3B4-D9FE-473C-8B55-9B7EFAA13982}" type="presParOf" srcId="{773F1CE1-D964-4040-8560-D045AF2E9E99}" destId="{1AD96581-73BF-4514-8968-63C4C06E8D56}" srcOrd="1" destOrd="0" presId="urn:microsoft.com/office/officeart/2005/8/layout/vList2"/>
    <dgm:cxn modelId="{45935819-7D40-44C5-BBFF-D3282C534150}" type="presParOf" srcId="{773F1CE1-D964-4040-8560-D045AF2E9E99}" destId="{2512809E-EACC-4D5E-B457-3D347D989510}" srcOrd="2" destOrd="0" presId="urn:microsoft.com/office/officeart/2005/8/layout/vList2"/>
    <dgm:cxn modelId="{D3F53DCF-AF5A-49F0-BCA0-828B65C5A8A0}" type="presParOf" srcId="{773F1CE1-D964-4040-8560-D045AF2E9E99}" destId="{A417785A-298A-446A-A8F6-CF269D065E8E}" srcOrd="3" destOrd="0" presId="urn:microsoft.com/office/officeart/2005/8/layout/vList2"/>
    <dgm:cxn modelId="{0AA53EE4-8760-4D4B-A6B6-252FFCDD08C8}" type="presParOf" srcId="{773F1CE1-D964-4040-8560-D045AF2E9E99}" destId="{D5756C89-6394-483B-84C7-D2A79A0CF396}"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B1E4AFB-3F28-48D7-9924-BAA8BBD62278}" type="doc">
      <dgm:prSet loTypeId="urn:microsoft.com/office/officeart/2005/8/layout/default" loCatId="list" qsTypeId="urn:microsoft.com/office/officeart/2005/8/quickstyle/simple5" qsCatId="simple" csTypeId="urn:microsoft.com/office/officeart/2005/8/colors/accent1_2" csCatId="accent1" phldr="1"/>
      <dgm:spPr/>
      <dgm:t>
        <a:bodyPr/>
        <a:lstStyle/>
        <a:p>
          <a:endParaRPr lang="en-US"/>
        </a:p>
      </dgm:t>
    </dgm:pt>
    <dgm:pt modelId="{DE426136-56D9-4DCA-A1C1-4F06813D5D1A}">
      <dgm:prSet phldrT="[Text]"/>
      <dgm:spPr>
        <a:solidFill>
          <a:schemeClr val="accent4">
            <a:lumMod val="40000"/>
            <a:lumOff val="60000"/>
          </a:schemeClr>
        </a:solidFill>
        <a:ln>
          <a:solidFill>
            <a:schemeClr val="tx1"/>
          </a:solidFill>
        </a:ln>
      </dgm:spPr>
      <dgm:t>
        <a:bodyPr/>
        <a:lstStyle/>
        <a:p>
          <a:r>
            <a:rPr lang="en-US" b="1" dirty="0" smtClean="0">
              <a:solidFill>
                <a:schemeClr val="tx1"/>
              </a:solidFill>
            </a:rPr>
            <a:t>Persons of Interest Onboarding</a:t>
          </a:r>
          <a:r>
            <a:rPr lang="en-US" b="1" dirty="0" smtClean="0">
              <a:solidFill>
                <a:schemeClr val="tx1"/>
              </a:solidFill>
            </a:rPr>
            <a:t>/</a:t>
          </a:r>
          <a:br>
            <a:rPr lang="en-US" b="1" dirty="0" smtClean="0">
              <a:solidFill>
                <a:schemeClr val="tx1"/>
              </a:solidFill>
            </a:rPr>
          </a:br>
          <a:r>
            <a:rPr lang="en-US" b="1" dirty="0" smtClean="0">
              <a:solidFill>
                <a:schemeClr val="tx1"/>
              </a:solidFill>
            </a:rPr>
            <a:t>Off-boarding       </a:t>
          </a:r>
          <a:r>
            <a:rPr lang="en-US" b="1" i="1" dirty="0" smtClean="0">
              <a:solidFill>
                <a:srgbClr val="FF0000"/>
              </a:solidFill>
            </a:rPr>
            <a:t>SSC AWE</a:t>
          </a:r>
          <a:endParaRPr lang="en-US" b="1" i="1" dirty="0">
            <a:solidFill>
              <a:srgbClr val="FF0000"/>
            </a:solidFill>
          </a:endParaRPr>
        </a:p>
      </dgm:t>
    </dgm:pt>
    <dgm:pt modelId="{68A1EC1D-58FF-410F-BD66-246ACFE11142}" type="parTrans" cxnId="{5F1A4D56-43EF-4A40-B217-875D2BDF04C1}">
      <dgm:prSet/>
      <dgm:spPr/>
      <dgm:t>
        <a:bodyPr/>
        <a:lstStyle/>
        <a:p>
          <a:endParaRPr lang="en-US" b="1">
            <a:solidFill>
              <a:schemeClr val="tx1"/>
            </a:solidFill>
          </a:endParaRPr>
        </a:p>
      </dgm:t>
    </dgm:pt>
    <dgm:pt modelId="{32395227-500F-459F-9A80-BE08678FEF31}" type="sibTrans" cxnId="{5F1A4D56-43EF-4A40-B217-875D2BDF04C1}">
      <dgm:prSet/>
      <dgm:spPr/>
      <dgm:t>
        <a:bodyPr/>
        <a:lstStyle/>
        <a:p>
          <a:endParaRPr lang="en-US" b="1">
            <a:solidFill>
              <a:schemeClr val="tx1"/>
            </a:solidFill>
          </a:endParaRPr>
        </a:p>
      </dgm:t>
    </dgm:pt>
    <dgm:pt modelId="{DFE0DC0E-6AD6-4D09-8832-7A41CA74D9C1}">
      <dgm:prSet phldrT="[Text]"/>
      <dgm:spPr>
        <a:solidFill>
          <a:schemeClr val="accent4">
            <a:lumMod val="40000"/>
            <a:lumOff val="60000"/>
          </a:schemeClr>
        </a:solidFill>
        <a:ln>
          <a:solidFill>
            <a:schemeClr val="tx1"/>
          </a:solidFill>
        </a:ln>
      </dgm:spPr>
      <dgm:t>
        <a:bodyPr/>
        <a:lstStyle/>
        <a:p>
          <a:r>
            <a:rPr lang="en-US" b="1" i="1" dirty="0">
              <a:solidFill>
                <a:schemeClr val="tx1"/>
              </a:solidFill>
            </a:rPr>
            <a:t>Personal Data &amp; Personal Profile </a:t>
          </a:r>
          <a:r>
            <a:rPr lang="en-US" b="1" i="1" dirty="0" smtClean="0">
              <a:solidFill>
                <a:schemeClr val="tx1"/>
              </a:solidFill>
            </a:rPr>
            <a:t>Changes</a:t>
          </a:r>
        </a:p>
        <a:p>
          <a:r>
            <a:rPr lang="en-US" b="1" i="1" dirty="0" smtClean="0">
              <a:solidFill>
                <a:srgbClr val="FF0000"/>
              </a:solidFill>
            </a:rPr>
            <a:t>Pilot Unit AWE</a:t>
          </a:r>
          <a:endParaRPr lang="en-US" b="1" i="1" dirty="0">
            <a:solidFill>
              <a:srgbClr val="FF0000"/>
            </a:solidFill>
          </a:endParaRPr>
        </a:p>
      </dgm:t>
    </dgm:pt>
    <dgm:pt modelId="{927004EC-269F-42F5-BE51-B94F4E738277}" type="parTrans" cxnId="{546C9619-7056-4EDD-B408-C161383E9C10}">
      <dgm:prSet/>
      <dgm:spPr/>
      <dgm:t>
        <a:bodyPr/>
        <a:lstStyle/>
        <a:p>
          <a:endParaRPr lang="en-US" b="1">
            <a:solidFill>
              <a:schemeClr val="tx1"/>
            </a:solidFill>
          </a:endParaRPr>
        </a:p>
      </dgm:t>
    </dgm:pt>
    <dgm:pt modelId="{AF9D2EDD-A089-4964-8388-AD1AE6441B1C}" type="sibTrans" cxnId="{546C9619-7056-4EDD-B408-C161383E9C10}">
      <dgm:prSet/>
      <dgm:spPr/>
      <dgm:t>
        <a:bodyPr/>
        <a:lstStyle/>
        <a:p>
          <a:endParaRPr lang="en-US" b="1">
            <a:solidFill>
              <a:schemeClr val="tx1"/>
            </a:solidFill>
          </a:endParaRPr>
        </a:p>
      </dgm:t>
    </dgm:pt>
    <dgm:pt modelId="{2BA71430-CBCB-4FBE-BB3C-622E0E44DF71}">
      <dgm:prSet phldrT="[Text]"/>
      <dgm:spPr>
        <a:solidFill>
          <a:schemeClr val="accent4">
            <a:lumMod val="40000"/>
            <a:lumOff val="60000"/>
          </a:schemeClr>
        </a:solidFill>
        <a:ln>
          <a:solidFill>
            <a:schemeClr val="tx1"/>
          </a:solidFill>
        </a:ln>
      </dgm:spPr>
      <dgm:t>
        <a:bodyPr/>
        <a:lstStyle/>
        <a:p>
          <a:r>
            <a:rPr lang="en-US" b="1" dirty="0">
              <a:solidFill>
                <a:schemeClr val="tx1"/>
              </a:solidFill>
            </a:rPr>
            <a:t>Position </a:t>
          </a:r>
          <a:r>
            <a:rPr lang="en-US" b="1" dirty="0" smtClean="0">
              <a:solidFill>
                <a:schemeClr val="tx1"/>
              </a:solidFill>
            </a:rPr>
            <a:t>Control</a:t>
          </a:r>
        </a:p>
        <a:p>
          <a:r>
            <a:rPr lang="en-US" b="1" i="1" dirty="0" smtClean="0">
              <a:solidFill>
                <a:srgbClr val="FF0000"/>
              </a:solidFill>
            </a:rPr>
            <a:t>SSC AWE</a:t>
          </a:r>
          <a:endParaRPr lang="en-US" b="1" i="1" dirty="0">
            <a:solidFill>
              <a:srgbClr val="FF0000"/>
            </a:solidFill>
          </a:endParaRPr>
        </a:p>
      </dgm:t>
    </dgm:pt>
    <dgm:pt modelId="{24005203-2CD1-4B04-91FF-D567E3F49906}" type="parTrans" cxnId="{B1B71012-AA8C-4124-8936-4703F6E00A3F}">
      <dgm:prSet/>
      <dgm:spPr/>
      <dgm:t>
        <a:bodyPr/>
        <a:lstStyle/>
        <a:p>
          <a:endParaRPr lang="en-US" b="1">
            <a:solidFill>
              <a:schemeClr val="tx1"/>
            </a:solidFill>
          </a:endParaRPr>
        </a:p>
      </dgm:t>
    </dgm:pt>
    <dgm:pt modelId="{2AADB38C-457C-434E-8AEC-3EF1E9A60490}" type="sibTrans" cxnId="{B1B71012-AA8C-4124-8936-4703F6E00A3F}">
      <dgm:prSet/>
      <dgm:spPr/>
      <dgm:t>
        <a:bodyPr/>
        <a:lstStyle/>
        <a:p>
          <a:endParaRPr lang="en-US" b="1">
            <a:solidFill>
              <a:schemeClr val="tx1"/>
            </a:solidFill>
          </a:endParaRPr>
        </a:p>
      </dgm:t>
    </dgm:pt>
    <dgm:pt modelId="{BC06F443-7EEB-4F9A-8B6C-03C9A4137CE9}">
      <dgm:prSet phldrT="[Text]"/>
      <dgm:spPr>
        <a:solidFill>
          <a:schemeClr val="accent4">
            <a:lumMod val="40000"/>
            <a:lumOff val="60000"/>
          </a:schemeClr>
        </a:solidFill>
        <a:ln>
          <a:solidFill>
            <a:schemeClr val="tx1"/>
          </a:solidFill>
        </a:ln>
      </dgm:spPr>
      <dgm:t>
        <a:bodyPr/>
        <a:lstStyle/>
        <a:p>
          <a:r>
            <a:rPr lang="en-US" b="1" i="1" dirty="0">
              <a:solidFill>
                <a:schemeClr val="tx1"/>
              </a:solidFill>
            </a:rPr>
            <a:t>On Behalf of Case </a:t>
          </a:r>
          <a:r>
            <a:rPr lang="en-US" b="1" i="1" dirty="0" smtClean="0">
              <a:solidFill>
                <a:schemeClr val="tx1"/>
              </a:solidFill>
            </a:rPr>
            <a:t>Management</a:t>
          </a:r>
        </a:p>
        <a:p>
          <a:r>
            <a:rPr lang="en-US" b="1" i="1" dirty="0" smtClean="0">
              <a:solidFill>
                <a:srgbClr val="FF0000"/>
              </a:solidFill>
            </a:rPr>
            <a:t>No AWE</a:t>
          </a:r>
          <a:endParaRPr lang="en-US" b="1" i="1" dirty="0">
            <a:solidFill>
              <a:srgbClr val="FF0000"/>
            </a:solidFill>
          </a:endParaRPr>
        </a:p>
      </dgm:t>
    </dgm:pt>
    <dgm:pt modelId="{86B0EB23-5054-4BB5-BC13-5885CE740AFF}" type="parTrans" cxnId="{451BC308-314E-4E30-B67D-B4947C9D90AC}">
      <dgm:prSet/>
      <dgm:spPr/>
      <dgm:t>
        <a:bodyPr/>
        <a:lstStyle/>
        <a:p>
          <a:endParaRPr lang="en-US" b="1">
            <a:solidFill>
              <a:schemeClr val="tx1"/>
            </a:solidFill>
          </a:endParaRPr>
        </a:p>
      </dgm:t>
    </dgm:pt>
    <dgm:pt modelId="{EB5299AB-FC2E-4806-B67B-B36CCAC70BFE}" type="sibTrans" cxnId="{451BC308-314E-4E30-B67D-B4947C9D90AC}">
      <dgm:prSet/>
      <dgm:spPr/>
      <dgm:t>
        <a:bodyPr/>
        <a:lstStyle/>
        <a:p>
          <a:endParaRPr lang="en-US" b="1">
            <a:solidFill>
              <a:schemeClr val="tx1"/>
            </a:solidFill>
          </a:endParaRPr>
        </a:p>
      </dgm:t>
    </dgm:pt>
    <dgm:pt modelId="{25A8BD1F-83E1-45E8-B936-CC50F680AF72}">
      <dgm:prSet phldrT="[Text]"/>
      <dgm:spPr>
        <a:solidFill>
          <a:schemeClr val="accent4">
            <a:lumMod val="40000"/>
            <a:lumOff val="60000"/>
          </a:schemeClr>
        </a:solidFill>
        <a:ln>
          <a:solidFill>
            <a:schemeClr val="tx1"/>
          </a:solidFill>
        </a:ln>
      </dgm:spPr>
      <dgm:t>
        <a:bodyPr/>
        <a:lstStyle/>
        <a:p>
          <a:r>
            <a:rPr lang="en-US" b="1" i="1" dirty="0">
              <a:solidFill>
                <a:schemeClr val="tx1"/>
              </a:solidFill>
            </a:rPr>
            <a:t>Voluntary Termination – Staff &amp; </a:t>
          </a:r>
          <a:r>
            <a:rPr lang="en-US" b="1" i="1" dirty="0" smtClean="0">
              <a:solidFill>
                <a:schemeClr val="tx1"/>
              </a:solidFill>
            </a:rPr>
            <a:t>Academic</a:t>
          </a:r>
        </a:p>
        <a:p>
          <a:r>
            <a:rPr lang="en-US" b="1" i="1" dirty="0" smtClean="0">
              <a:solidFill>
                <a:srgbClr val="FF0000"/>
              </a:solidFill>
            </a:rPr>
            <a:t>Pilot Unit AWE</a:t>
          </a:r>
          <a:endParaRPr lang="en-US" b="1" i="1" dirty="0">
            <a:solidFill>
              <a:srgbClr val="FF0000"/>
            </a:solidFill>
          </a:endParaRPr>
        </a:p>
      </dgm:t>
    </dgm:pt>
    <dgm:pt modelId="{C5157FFA-57D2-4369-A7F8-C9C9C3827709}" type="parTrans" cxnId="{92EB8B6D-B7B3-4E8A-A1E9-3176D022AA63}">
      <dgm:prSet/>
      <dgm:spPr/>
      <dgm:t>
        <a:bodyPr/>
        <a:lstStyle/>
        <a:p>
          <a:endParaRPr lang="en-US" b="1">
            <a:solidFill>
              <a:schemeClr val="tx1"/>
            </a:solidFill>
          </a:endParaRPr>
        </a:p>
      </dgm:t>
    </dgm:pt>
    <dgm:pt modelId="{3129B093-A487-4DDA-8C01-F96F614062DF}" type="sibTrans" cxnId="{92EB8B6D-B7B3-4E8A-A1E9-3176D022AA63}">
      <dgm:prSet/>
      <dgm:spPr/>
      <dgm:t>
        <a:bodyPr/>
        <a:lstStyle/>
        <a:p>
          <a:endParaRPr lang="en-US" b="1">
            <a:solidFill>
              <a:schemeClr val="tx1"/>
            </a:solidFill>
          </a:endParaRPr>
        </a:p>
      </dgm:t>
    </dgm:pt>
    <dgm:pt modelId="{C8363944-D9A1-4566-83B4-A7296C1D3156}">
      <dgm:prSet phldrT="[Text]"/>
      <dgm:spPr>
        <a:solidFill>
          <a:schemeClr val="accent4">
            <a:lumMod val="40000"/>
            <a:lumOff val="60000"/>
          </a:schemeClr>
        </a:solidFill>
        <a:ln>
          <a:solidFill>
            <a:schemeClr val="tx1"/>
          </a:solidFill>
        </a:ln>
      </dgm:spPr>
      <dgm:t>
        <a:bodyPr/>
        <a:lstStyle/>
        <a:p>
          <a:r>
            <a:rPr lang="en-US" b="1" i="1" dirty="0" smtClean="0">
              <a:solidFill>
                <a:schemeClr val="tx1"/>
              </a:solidFill>
            </a:rPr>
            <a:t>Contingent Workers Onboarding </a:t>
          </a:r>
          <a:r>
            <a:rPr lang="en-US" b="1" i="1" dirty="0">
              <a:solidFill>
                <a:schemeClr val="tx1"/>
              </a:solidFill>
            </a:rPr>
            <a:t>&amp; </a:t>
          </a:r>
          <a:br>
            <a:rPr lang="en-US" b="1" i="1" dirty="0">
              <a:solidFill>
                <a:schemeClr val="tx1"/>
              </a:solidFill>
            </a:rPr>
          </a:br>
          <a:r>
            <a:rPr lang="en-US" b="1" i="1" dirty="0">
              <a:solidFill>
                <a:schemeClr val="tx1"/>
              </a:solidFill>
            </a:rPr>
            <a:t>Off-boarding </a:t>
          </a:r>
          <a:r>
            <a:rPr lang="en-US" b="1" i="1" dirty="0" smtClean="0">
              <a:solidFill>
                <a:schemeClr val="tx1"/>
              </a:solidFill>
            </a:rPr>
            <a:t>    </a:t>
          </a:r>
          <a:r>
            <a:rPr lang="en-US" b="1" i="1" dirty="0" smtClean="0">
              <a:solidFill>
                <a:srgbClr val="FF0000"/>
              </a:solidFill>
            </a:rPr>
            <a:t>Pilot Unit AWE</a:t>
          </a:r>
          <a:endParaRPr lang="en-US" b="1" i="1" dirty="0">
            <a:solidFill>
              <a:srgbClr val="FF0000"/>
            </a:solidFill>
          </a:endParaRPr>
        </a:p>
      </dgm:t>
    </dgm:pt>
    <dgm:pt modelId="{66B05CC3-50D2-4E7F-ADC0-9B03B688D241}" type="parTrans" cxnId="{E897C7C5-1A17-4AA3-BB9C-30C39AD8C1BC}">
      <dgm:prSet/>
      <dgm:spPr/>
      <dgm:t>
        <a:bodyPr/>
        <a:lstStyle/>
        <a:p>
          <a:endParaRPr lang="en-US" b="1">
            <a:solidFill>
              <a:schemeClr val="tx1"/>
            </a:solidFill>
          </a:endParaRPr>
        </a:p>
      </dgm:t>
    </dgm:pt>
    <dgm:pt modelId="{84B59B86-E05E-4CE6-84CC-9C9BFEF7D611}" type="sibTrans" cxnId="{E897C7C5-1A17-4AA3-BB9C-30C39AD8C1BC}">
      <dgm:prSet/>
      <dgm:spPr/>
      <dgm:t>
        <a:bodyPr/>
        <a:lstStyle/>
        <a:p>
          <a:endParaRPr lang="en-US" b="1">
            <a:solidFill>
              <a:schemeClr val="tx1"/>
            </a:solidFill>
          </a:endParaRPr>
        </a:p>
      </dgm:t>
    </dgm:pt>
    <dgm:pt modelId="{FF20E551-4170-4BFA-9ED5-394C199268BF}">
      <dgm:prSet phldrT="[Text]"/>
      <dgm:spPr>
        <a:solidFill>
          <a:schemeClr val="accent4">
            <a:lumMod val="40000"/>
            <a:lumOff val="60000"/>
          </a:schemeClr>
        </a:solidFill>
        <a:ln>
          <a:solidFill>
            <a:schemeClr val="tx1"/>
          </a:solidFill>
        </a:ln>
      </dgm:spPr>
      <dgm:t>
        <a:bodyPr/>
        <a:lstStyle/>
        <a:p>
          <a:r>
            <a:rPr lang="en-US" b="1" i="1" dirty="0">
              <a:solidFill>
                <a:schemeClr val="tx1"/>
              </a:solidFill>
            </a:rPr>
            <a:t>One-Time </a:t>
          </a:r>
          <a:endParaRPr lang="en-US" b="1" i="1" dirty="0" smtClean="0">
            <a:solidFill>
              <a:schemeClr val="tx1"/>
            </a:solidFill>
          </a:endParaRPr>
        </a:p>
        <a:p>
          <a:r>
            <a:rPr lang="en-US" b="1" i="1" dirty="0" smtClean="0">
              <a:solidFill>
                <a:srgbClr val="FF0000"/>
              </a:solidFill>
            </a:rPr>
            <a:t>Pilot Unit AWE</a:t>
          </a:r>
          <a:endParaRPr lang="en-US" b="1" i="1" dirty="0">
            <a:solidFill>
              <a:srgbClr val="FF0000"/>
            </a:solidFill>
          </a:endParaRPr>
        </a:p>
      </dgm:t>
    </dgm:pt>
    <dgm:pt modelId="{45742957-0022-4F79-A612-29DD17D8B27A}" type="parTrans" cxnId="{2A92F372-C9CC-4A49-9B80-F3B948350064}">
      <dgm:prSet/>
      <dgm:spPr/>
      <dgm:t>
        <a:bodyPr/>
        <a:lstStyle/>
        <a:p>
          <a:endParaRPr lang="en-US" b="1">
            <a:solidFill>
              <a:schemeClr val="tx1"/>
            </a:solidFill>
          </a:endParaRPr>
        </a:p>
      </dgm:t>
    </dgm:pt>
    <dgm:pt modelId="{BF65B6F2-57DB-4D54-B173-986974540187}" type="sibTrans" cxnId="{2A92F372-C9CC-4A49-9B80-F3B948350064}">
      <dgm:prSet/>
      <dgm:spPr/>
      <dgm:t>
        <a:bodyPr/>
        <a:lstStyle/>
        <a:p>
          <a:endParaRPr lang="en-US" b="1">
            <a:solidFill>
              <a:schemeClr val="tx1"/>
            </a:solidFill>
          </a:endParaRPr>
        </a:p>
      </dgm:t>
    </dgm:pt>
    <dgm:pt modelId="{1E2BC9A8-3289-4EB6-BAAD-DE6000CD81A9}">
      <dgm:prSet phldrT="[Text]" custT="1"/>
      <dgm:spPr>
        <a:solidFill>
          <a:schemeClr val="accent1">
            <a:lumMod val="60000"/>
            <a:lumOff val="40000"/>
          </a:schemeClr>
        </a:solidFill>
        <a:ln>
          <a:solidFill>
            <a:schemeClr val="tx1"/>
          </a:solidFill>
        </a:ln>
      </dgm:spPr>
      <dgm:t>
        <a:bodyPr/>
        <a:lstStyle/>
        <a:p>
          <a:r>
            <a:rPr lang="en-US" sz="1900" b="1" dirty="0" smtClean="0">
              <a:solidFill>
                <a:schemeClr val="tx1"/>
              </a:solidFill>
            </a:rPr>
            <a:t>Onboarding </a:t>
          </a:r>
          <a:r>
            <a:rPr lang="en-US" sz="1800" b="1" dirty="0" smtClean="0">
              <a:solidFill>
                <a:schemeClr val="tx1"/>
              </a:solidFill>
            </a:rPr>
            <a:t>(excluding transfers) </a:t>
          </a:r>
          <a:r>
            <a:rPr lang="en-US" sz="1900" b="1" dirty="0">
              <a:solidFill>
                <a:schemeClr val="tx1"/>
              </a:solidFill>
            </a:rPr>
            <a:t>– </a:t>
          </a:r>
          <a:endParaRPr lang="en-US" sz="1900" b="1" dirty="0" smtClean="0">
            <a:solidFill>
              <a:schemeClr val="tx1"/>
            </a:solidFill>
          </a:endParaRPr>
        </a:p>
        <a:p>
          <a:r>
            <a:rPr lang="en-US" sz="1900" b="1" dirty="0" smtClean="0">
              <a:solidFill>
                <a:schemeClr val="tx1"/>
              </a:solidFill>
            </a:rPr>
            <a:t>Empl class 5, 9, 10</a:t>
          </a:r>
        </a:p>
        <a:p>
          <a:r>
            <a:rPr lang="en-US" sz="1900" b="1" i="1" dirty="0" smtClean="0">
              <a:solidFill>
                <a:srgbClr val="FF0000"/>
              </a:solidFill>
            </a:rPr>
            <a:t>SSC AWE</a:t>
          </a:r>
          <a:endParaRPr lang="en-US" sz="1900" b="1" dirty="0">
            <a:solidFill>
              <a:schemeClr val="tx1"/>
            </a:solidFill>
          </a:endParaRPr>
        </a:p>
      </dgm:t>
    </dgm:pt>
    <dgm:pt modelId="{804E6E10-1A20-4C4B-9B07-1479A67AEAD6}" type="parTrans" cxnId="{2A316245-AEAB-4B65-9C43-B921BB8326ED}">
      <dgm:prSet/>
      <dgm:spPr/>
      <dgm:t>
        <a:bodyPr/>
        <a:lstStyle/>
        <a:p>
          <a:endParaRPr lang="en-US" b="1">
            <a:solidFill>
              <a:schemeClr val="tx1"/>
            </a:solidFill>
          </a:endParaRPr>
        </a:p>
      </dgm:t>
    </dgm:pt>
    <dgm:pt modelId="{63DF5826-748C-4249-BBD4-3DD728D940AB}" type="sibTrans" cxnId="{2A316245-AEAB-4B65-9C43-B921BB8326ED}">
      <dgm:prSet/>
      <dgm:spPr/>
      <dgm:t>
        <a:bodyPr/>
        <a:lstStyle/>
        <a:p>
          <a:endParaRPr lang="en-US" b="1">
            <a:solidFill>
              <a:schemeClr val="tx1"/>
            </a:solidFill>
          </a:endParaRPr>
        </a:p>
      </dgm:t>
    </dgm:pt>
    <dgm:pt modelId="{4BF3803F-ED2F-4F7E-81D3-204F4B669CA3}">
      <dgm:prSet phldrT="[Text]"/>
      <dgm:spPr>
        <a:solidFill>
          <a:schemeClr val="accent1">
            <a:lumMod val="60000"/>
            <a:lumOff val="40000"/>
          </a:schemeClr>
        </a:solidFill>
        <a:ln>
          <a:solidFill>
            <a:schemeClr val="tx1"/>
          </a:solidFill>
        </a:ln>
      </dgm:spPr>
      <dgm:t>
        <a:bodyPr/>
        <a:lstStyle/>
        <a:p>
          <a:r>
            <a:rPr lang="en-US" b="1" dirty="0" smtClean="0">
              <a:solidFill>
                <a:schemeClr val="tx1"/>
              </a:solidFill>
            </a:rPr>
            <a:t>Involuntary Termination </a:t>
          </a:r>
          <a:r>
            <a:rPr lang="en-US" b="1" dirty="0">
              <a:solidFill>
                <a:schemeClr val="tx1"/>
              </a:solidFill>
            </a:rPr>
            <a:t>– </a:t>
          </a:r>
          <a:r>
            <a:rPr lang="en-US" b="1" dirty="0" smtClean="0">
              <a:solidFill>
                <a:schemeClr val="tx1"/>
              </a:solidFill>
            </a:rPr>
            <a:t>Empl class 5, 9, 10 </a:t>
          </a:r>
        </a:p>
        <a:p>
          <a:r>
            <a:rPr lang="en-US" b="1" i="1" dirty="0" smtClean="0">
              <a:solidFill>
                <a:srgbClr val="FF0000"/>
              </a:solidFill>
            </a:rPr>
            <a:t>SSC AWE</a:t>
          </a:r>
          <a:endParaRPr lang="en-US" b="1" dirty="0">
            <a:solidFill>
              <a:schemeClr val="tx1"/>
            </a:solidFill>
          </a:endParaRPr>
        </a:p>
      </dgm:t>
    </dgm:pt>
    <dgm:pt modelId="{67DBC160-03B2-4095-AAB4-8E7BC4437F69}" type="parTrans" cxnId="{55307CF7-E3F8-4163-BDF5-7AEB0D6DA02A}">
      <dgm:prSet/>
      <dgm:spPr/>
      <dgm:t>
        <a:bodyPr/>
        <a:lstStyle/>
        <a:p>
          <a:endParaRPr lang="en-US" b="1">
            <a:solidFill>
              <a:schemeClr val="tx1"/>
            </a:solidFill>
          </a:endParaRPr>
        </a:p>
      </dgm:t>
    </dgm:pt>
    <dgm:pt modelId="{89688FB0-27D0-4E15-B1BA-A00457EF5048}" type="sibTrans" cxnId="{55307CF7-E3F8-4163-BDF5-7AEB0D6DA02A}">
      <dgm:prSet/>
      <dgm:spPr/>
      <dgm:t>
        <a:bodyPr/>
        <a:lstStyle/>
        <a:p>
          <a:endParaRPr lang="en-US" b="1">
            <a:solidFill>
              <a:schemeClr val="tx1"/>
            </a:solidFill>
          </a:endParaRPr>
        </a:p>
      </dgm:t>
    </dgm:pt>
    <dgm:pt modelId="{3A51738E-28B3-498B-B12E-F7B04FA20CF6}">
      <dgm:prSet phldrT="[Text]"/>
      <dgm:spPr>
        <a:solidFill>
          <a:schemeClr val="accent1">
            <a:lumMod val="60000"/>
            <a:lumOff val="40000"/>
          </a:schemeClr>
        </a:solidFill>
        <a:ln>
          <a:solidFill>
            <a:schemeClr val="tx1"/>
          </a:solidFill>
        </a:ln>
      </dgm:spPr>
      <dgm:t>
        <a:bodyPr/>
        <a:lstStyle/>
        <a:p>
          <a:r>
            <a:rPr lang="en-US" b="1" dirty="0" smtClean="0">
              <a:solidFill>
                <a:schemeClr val="tx1"/>
              </a:solidFill>
            </a:rPr>
            <a:t>PayPath/</a:t>
          </a:r>
          <a:r>
            <a:rPr lang="en-US" b="1" i="1" dirty="0" smtClean="0">
              <a:solidFill>
                <a:schemeClr val="tx1"/>
              </a:solidFill>
            </a:rPr>
            <a:t>Additional Pay</a:t>
          </a:r>
          <a:r>
            <a:rPr lang="en-US" b="1" dirty="0" smtClean="0">
              <a:solidFill>
                <a:schemeClr val="tx1"/>
              </a:solidFill>
            </a:rPr>
            <a:t> </a:t>
          </a:r>
          <a:r>
            <a:rPr lang="en-US" b="1" dirty="0">
              <a:solidFill>
                <a:schemeClr val="tx1"/>
              </a:solidFill>
            </a:rPr>
            <a:t>– </a:t>
          </a:r>
          <a:r>
            <a:rPr lang="en-US" b="1" dirty="0" smtClean="0">
              <a:solidFill>
                <a:schemeClr val="tx1"/>
              </a:solidFill>
            </a:rPr>
            <a:t>Empl class 5, 9, 10</a:t>
          </a:r>
          <a:r>
            <a:rPr lang="en-US" b="1" dirty="0">
              <a:solidFill>
                <a:schemeClr val="tx1"/>
              </a:solidFill>
            </a:rPr>
            <a:t> </a:t>
          </a:r>
          <a:endParaRPr lang="en-US" b="1" dirty="0" smtClean="0">
            <a:solidFill>
              <a:schemeClr val="tx1"/>
            </a:solidFill>
          </a:endParaRPr>
        </a:p>
        <a:p>
          <a:r>
            <a:rPr lang="en-US" b="1" i="1" dirty="0" smtClean="0">
              <a:solidFill>
                <a:srgbClr val="FF0000"/>
              </a:solidFill>
            </a:rPr>
            <a:t>SSC AWE</a:t>
          </a:r>
          <a:endParaRPr lang="en-US" b="1" dirty="0">
            <a:solidFill>
              <a:srgbClr val="FF0000"/>
            </a:solidFill>
          </a:endParaRPr>
        </a:p>
      </dgm:t>
    </dgm:pt>
    <dgm:pt modelId="{301BDC95-9D89-4BA0-A4FB-BBC1BA2FA2E5}" type="parTrans" cxnId="{D5ECE0EE-2736-4773-913B-1514EBD5D4C7}">
      <dgm:prSet/>
      <dgm:spPr/>
      <dgm:t>
        <a:bodyPr/>
        <a:lstStyle/>
        <a:p>
          <a:endParaRPr lang="en-US" b="1">
            <a:solidFill>
              <a:schemeClr val="tx1"/>
            </a:solidFill>
          </a:endParaRPr>
        </a:p>
      </dgm:t>
    </dgm:pt>
    <dgm:pt modelId="{8408723B-060A-4AAB-BC48-C2904F6A9CCD}" type="sibTrans" cxnId="{D5ECE0EE-2736-4773-913B-1514EBD5D4C7}">
      <dgm:prSet/>
      <dgm:spPr/>
      <dgm:t>
        <a:bodyPr/>
        <a:lstStyle/>
        <a:p>
          <a:endParaRPr lang="en-US" b="1">
            <a:solidFill>
              <a:schemeClr val="tx1"/>
            </a:solidFill>
          </a:endParaRPr>
        </a:p>
      </dgm:t>
    </dgm:pt>
    <dgm:pt modelId="{437CCBEF-0D4E-4B94-8946-D7ECA8D689F5}" type="pres">
      <dgm:prSet presAssocID="{2B1E4AFB-3F28-48D7-9924-BAA8BBD62278}" presName="diagram" presStyleCnt="0">
        <dgm:presLayoutVars>
          <dgm:dir/>
          <dgm:resizeHandles val="exact"/>
        </dgm:presLayoutVars>
      </dgm:prSet>
      <dgm:spPr/>
      <dgm:t>
        <a:bodyPr/>
        <a:lstStyle/>
        <a:p>
          <a:endParaRPr lang="en-US"/>
        </a:p>
      </dgm:t>
    </dgm:pt>
    <dgm:pt modelId="{948C3C5D-8B43-477F-8BD9-87FE41F4B25D}" type="pres">
      <dgm:prSet presAssocID="{1E2BC9A8-3289-4EB6-BAAD-DE6000CD81A9}" presName="node" presStyleLbl="node1" presStyleIdx="0" presStyleCnt="10" custLinFactX="10126" custLinFactNeighborX="100000" custLinFactNeighborY="1726">
        <dgm:presLayoutVars>
          <dgm:bulletEnabled val="1"/>
        </dgm:presLayoutVars>
      </dgm:prSet>
      <dgm:spPr/>
      <dgm:t>
        <a:bodyPr/>
        <a:lstStyle/>
        <a:p>
          <a:endParaRPr lang="en-US"/>
        </a:p>
      </dgm:t>
    </dgm:pt>
    <dgm:pt modelId="{AE40558A-713A-46D2-B77B-E1F5E662464F}" type="pres">
      <dgm:prSet presAssocID="{63DF5826-748C-4249-BBD4-3DD728D940AB}" presName="sibTrans" presStyleCnt="0"/>
      <dgm:spPr/>
      <dgm:t>
        <a:bodyPr/>
        <a:lstStyle/>
        <a:p>
          <a:endParaRPr lang="en-US"/>
        </a:p>
      </dgm:t>
    </dgm:pt>
    <dgm:pt modelId="{F2804689-511F-42B1-817E-F933648CC767}" type="pres">
      <dgm:prSet presAssocID="{C8363944-D9A1-4566-83B4-A7296C1D3156}" presName="node" presStyleLbl="node1" presStyleIdx="1" presStyleCnt="10" custLinFactY="13494" custLinFactNeighborX="-627" custLinFactNeighborY="100000">
        <dgm:presLayoutVars>
          <dgm:bulletEnabled val="1"/>
        </dgm:presLayoutVars>
      </dgm:prSet>
      <dgm:spPr/>
      <dgm:t>
        <a:bodyPr/>
        <a:lstStyle/>
        <a:p>
          <a:endParaRPr lang="en-US"/>
        </a:p>
      </dgm:t>
    </dgm:pt>
    <dgm:pt modelId="{660970D6-8935-4CC6-9A63-76792DD4FC8C}" type="pres">
      <dgm:prSet presAssocID="{84B59B86-E05E-4CE6-84CC-9C9BFEF7D611}" presName="sibTrans" presStyleCnt="0"/>
      <dgm:spPr/>
      <dgm:t>
        <a:bodyPr/>
        <a:lstStyle/>
        <a:p>
          <a:endParaRPr lang="en-US"/>
        </a:p>
      </dgm:t>
    </dgm:pt>
    <dgm:pt modelId="{0BB8E336-5042-49C3-804C-9CF1FFFAD058}" type="pres">
      <dgm:prSet presAssocID="{DFE0DC0E-6AD6-4D09-8832-7A41CA74D9C1}" presName="node" presStyleLbl="node1" presStyleIdx="2" presStyleCnt="10" custLinFactY="15582" custLinFactNeighborX="-2192" custLinFactNeighborY="100000">
        <dgm:presLayoutVars>
          <dgm:bulletEnabled val="1"/>
        </dgm:presLayoutVars>
      </dgm:prSet>
      <dgm:spPr/>
      <dgm:t>
        <a:bodyPr/>
        <a:lstStyle/>
        <a:p>
          <a:endParaRPr lang="en-US"/>
        </a:p>
      </dgm:t>
    </dgm:pt>
    <dgm:pt modelId="{C7FA95B3-4922-4D8F-B6EA-AD4A7C10D288}" type="pres">
      <dgm:prSet presAssocID="{AF9D2EDD-A089-4964-8388-AD1AE6441B1C}" presName="sibTrans" presStyleCnt="0"/>
      <dgm:spPr/>
      <dgm:t>
        <a:bodyPr/>
        <a:lstStyle/>
        <a:p>
          <a:endParaRPr lang="en-US"/>
        </a:p>
      </dgm:t>
    </dgm:pt>
    <dgm:pt modelId="{B499993D-28F6-443C-ADAE-C401FC3800C4}" type="pres">
      <dgm:prSet presAssocID="{BC06F443-7EEB-4F9A-8B6C-03C9A4137CE9}" presName="node" presStyleLbl="node1" presStyleIdx="3" presStyleCnt="10" custLinFactY="100000" custLinFactNeighborX="-3626" custLinFactNeighborY="134107">
        <dgm:presLayoutVars>
          <dgm:bulletEnabled val="1"/>
        </dgm:presLayoutVars>
      </dgm:prSet>
      <dgm:spPr/>
      <dgm:t>
        <a:bodyPr/>
        <a:lstStyle/>
        <a:p>
          <a:endParaRPr lang="en-US"/>
        </a:p>
      </dgm:t>
    </dgm:pt>
    <dgm:pt modelId="{F6E4B123-986F-4273-82DC-0B0CD422E4C0}" type="pres">
      <dgm:prSet presAssocID="{EB5299AB-FC2E-4806-B67B-B36CCAC70BFE}" presName="sibTrans" presStyleCnt="0"/>
      <dgm:spPr/>
      <dgm:t>
        <a:bodyPr/>
        <a:lstStyle/>
        <a:p>
          <a:endParaRPr lang="en-US"/>
        </a:p>
      </dgm:t>
    </dgm:pt>
    <dgm:pt modelId="{6B4C83AA-B9D1-44B0-807C-2D4DAB7C7820}" type="pres">
      <dgm:prSet presAssocID="{25A8BD1F-83E1-45E8-B936-CC50F680AF72}" presName="node" presStyleLbl="node1" presStyleIdx="4" presStyleCnt="10" custLinFactX="125658" custLinFactNeighborX="200000" custLinFactNeighborY="-1321">
        <dgm:presLayoutVars>
          <dgm:bulletEnabled val="1"/>
        </dgm:presLayoutVars>
      </dgm:prSet>
      <dgm:spPr/>
      <dgm:t>
        <a:bodyPr/>
        <a:lstStyle/>
        <a:p>
          <a:endParaRPr lang="en-US"/>
        </a:p>
      </dgm:t>
    </dgm:pt>
    <dgm:pt modelId="{0427EFC2-1F0F-4D7C-B860-7867D1F80CE3}" type="pres">
      <dgm:prSet presAssocID="{3129B093-A487-4DDA-8C01-F96F614062DF}" presName="sibTrans" presStyleCnt="0"/>
      <dgm:spPr/>
      <dgm:t>
        <a:bodyPr/>
        <a:lstStyle/>
        <a:p>
          <a:endParaRPr lang="en-US"/>
        </a:p>
      </dgm:t>
    </dgm:pt>
    <dgm:pt modelId="{58A6EAE2-F86E-440A-8EDE-39D70BBAE745}" type="pres">
      <dgm:prSet presAssocID="{FF20E551-4170-4BFA-9ED5-394C199268BF}" presName="node" presStyleLbl="node1" presStyleIdx="5" presStyleCnt="10" custLinFactX="-8421" custLinFactY="18884" custLinFactNeighborX="-100000" custLinFactNeighborY="100000">
        <dgm:presLayoutVars>
          <dgm:bulletEnabled val="1"/>
        </dgm:presLayoutVars>
      </dgm:prSet>
      <dgm:spPr/>
      <dgm:t>
        <a:bodyPr/>
        <a:lstStyle/>
        <a:p>
          <a:endParaRPr lang="en-US"/>
        </a:p>
      </dgm:t>
    </dgm:pt>
    <dgm:pt modelId="{A3724A3E-9EA1-4203-8B4C-B441CCD7E473}" type="pres">
      <dgm:prSet presAssocID="{BF65B6F2-57DB-4D54-B173-986974540187}" presName="sibTrans" presStyleCnt="0"/>
      <dgm:spPr/>
      <dgm:t>
        <a:bodyPr/>
        <a:lstStyle/>
        <a:p>
          <a:endParaRPr lang="en-US"/>
        </a:p>
      </dgm:t>
    </dgm:pt>
    <dgm:pt modelId="{19309917-8C00-48E3-8869-1579455C0631}" type="pres">
      <dgm:prSet presAssocID="{DE426136-56D9-4DCA-A1C1-4F06813D5D1A}" presName="node" presStyleLbl="node1" presStyleIdx="6" presStyleCnt="10" custLinFactY="17797" custLinFactNeighborX="-1942" custLinFactNeighborY="100000">
        <dgm:presLayoutVars>
          <dgm:bulletEnabled val="1"/>
        </dgm:presLayoutVars>
      </dgm:prSet>
      <dgm:spPr/>
      <dgm:t>
        <a:bodyPr/>
        <a:lstStyle/>
        <a:p>
          <a:endParaRPr lang="en-US"/>
        </a:p>
      </dgm:t>
    </dgm:pt>
    <dgm:pt modelId="{3CF09C97-BA50-4F40-8B6D-D4288254FF1E}" type="pres">
      <dgm:prSet presAssocID="{32395227-500F-459F-9A80-BE08678FEF31}" presName="sibTrans" presStyleCnt="0"/>
      <dgm:spPr/>
      <dgm:t>
        <a:bodyPr/>
        <a:lstStyle/>
        <a:p>
          <a:endParaRPr lang="en-US"/>
        </a:p>
      </dgm:t>
    </dgm:pt>
    <dgm:pt modelId="{908F3CE4-D73F-4C42-971D-A9236C7B1322}" type="pres">
      <dgm:prSet presAssocID="{2BA71430-CBCB-4FBE-BB3C-622E0E44DF71}" presName="node" presStyleLbl="node1" presStyleIdx="7" presStyleCnt="10" custLinFactX="-100000" custLinFactY="18817" custLinFactNeighborX="-120413" custLinFactNeighborY="100000">
        <dgm:presLayoutVars>
          <dgm:bulletEnabled val="1"/>
        </dgm:presLayoutVars>
      </dgm:prSet>
      <dgm:spPr/>
      <dgm:t>
        <a:bodyPr/>
        <a:lstStyle/>
        <a:p>
          <a:endParaRPr lang="en-US"/>
        </a:p>
      </dgm:t>
    </dgm:pt>
    <dgm:pt modelId="{AB6A8DDA-F9E9-48C5-BBD2-97D17D5834C8}" type="pres">
      <dgm:prSet presAssocID="{2AADB38C-457C-434E-8AEC-3EF1E9A60490}" presName="sibTrans" presStyleCnt="0"/>
      <dgm:spPr/>
      <dgm:t>
        <a:bodyPr/>
        <a:lstStyle/>
        <a:p>
          <a:endParaRPr lang="en-US"/>
        </a:p>
      </dgm:t>
    </dgm:pt>
    <dgm:pt modelId="{4348685F-29FB-4E61-83F2-901AC36979A3}" type="pres">
      <dgm:prSet presAssocID="{4BF3803F-ED2F-4F7E-81D3-204F4B669CA3}" presName="node" presStyleLbl="node1" presStyleIdx="8" presStyleCnt="10" custLinFactX="6779" custLinFactY="-100000" custLinFactNeighborX="100000" custLinFactNeighborY="-131608">
        <dgm:presLayoutVars>
          <dgm:bulletEnabled val="1"/>
        </dgm:presLayoutVars>
      </dgm:prSet>
      <dgm:spPr/>
      <dgm:t>
        <a:bodyPr/>
        <a:lstStyle/>
        <a:p>
          <a:endParaRPr lang="en-US"/>
        </a:p>
      </dgm:t>
    </dgm:pt>
    <dgm:pt modelId="{A86A955E-F4A4-40FA-BA6F-F1A493C75A5E}" type="pres">
      <dgm:prSet presAssocID="{89688FB0-27D0-4E15-B1BA-A00457EF5048}" presName="sibTrans" presStyleCnt="0"/>
      <dgm:spPr/>
      <dgm:t>
        <a:bodyPr/>
        <a:lstStyle/>
        <a:p>
          <a:endParaRPr lang="en-US"/>
        </a:p>
      </dgm:t>
    </dgm:pt>
    <dgm:pt modelId="{A804A435-70BC-40C8-9D80-DADF0E87AE14}" type="pres">
      <dgm:prSet presAssocID="{3A51738E-28B3-498B-B12E-F7B04FA20CF6}" presName="node" presStyleLbl="node1" presStyleIdx="9" presStyleCnt="10" custLinFactX="5404" custLinFactY="-100000" custLinFactNeighborX="100000" custLinFactNeighborY="-131608">
        <dgm:presLayoutVars>
          <dgm:bulletEnabled val="1"/>
        </dgm:presLayoutVars>
      </dgm:prSet>
      <dgm:spPr/>
      <dgm:t>
        <a:bodyPr/>
        <a:lstStyle/>
        <a:p>
          <a:endParaRPr lang="en-US"/>
        </a:p>
      </dgm:t>
    </dgm:pt>
  </dgm:ptLst>
  <dgm:cxnLst>
    <dgm:cxn modelId="{55307CF7-E3F8-4163-BDF5-7AEB0D6DA02A}" srcId="{2B1E4AFB-3F28-48D7-9924-BAA8BBD62278}" destId="{4BF3803F-ED2F-4F7E-81D3-204F4B669CA3}" srcOrd="8" destOrd="0" parTransId="{67DBC160-03B2-4095-AAB4-8E7BC4437F69}" sibTransId="{89688FB0-27D0-4E15-B1BA-A00457EF5048}"/>
    <dgm:cxn modelId="{CD5A9D31-DF00-475F-90F6-4512117EA2AC}" type="presOf" srcId="{DFE0DC0E-6AD6-4D09-8832-7A41CA74D9C1}" destId="{0BB8E336-5042-49C3-804C-9CF1FFFAD058}" srcOrd="0" destOrd="0" presId="urn:microsoft.com/office/officeart/2005/8/layout/default"/>
    <dgm:cxn modelId="{3B597131-BD2D-463D-BBBB-317DC49820B5}" type="presOf" srcId="{C8363944-D9A1-4566-83B4-A7296C1D3156}" destId="{F2804689-511F-42B1-817E-F933648CC767}" srcOrd="0" destOrd="0" presId="urn:microsoft.com/office/officeart/2005/8/layout/default"/>
    <dgm:cxn modelId="{C5451E4E-3F77-4D56-A511-7F3995D54A2B}" type="presOf" srcId="{3A51738E-28B3-498B-B12E-F7B04FA20CF6}" destId="{A804A435-70BC-40C8-9D80-DADF0E87AE14}" srcOrd="0" destOrd="0" presId="urn:microsoft.com/office/officeart/2005/8/layout/default"/>
    <dgm:cxn modelId="{F1AC7243-E8BD-41B5-95F0-E3181870264F}" type="presOf" srcId="{1E2BC9A8-3289-4EB6-BAAD-DE6000CD81A9}" destId="{948C3C5D-8B43-477F-8BD9-87FE41F4B25D}" srcOrd="0" destOrd="0" presId="urn:microsoft.com/office/officeart/2005/8/layout/default"/>
    <dgm:cxn modelId="{483320C5-3CC0-4450-875C-FECB11F22740}" type="presOf" srcId="{BC06F443-7EEB-4F9A-8B6C-03C9A4137CE9}" destId="{B499993D-28F6-443C-ADAE-C401FC3800C4}" srcOrd="0" destOrd="0" presId="urn:microsoft.com/office/officeart/2005/8/layout/default"/>
    <dgm:cxn modelId="{E897C7C5-1A17-4AA3-BB9C-30C39AD8C1BC}" srcId="{2B1E4AFB-3F28-48D7-9924-BAA8BBD62278}" destId="{C8363944-D9A1-4566-83B4-A7296C1D3156}" srcOrd="1" destOrd="0" parTransId="{66B05CC3-50D2-4E7F-ADC0-9B03B688D241}" sibTransId="{84B59B86-E05E-4CE6-84CC-9C9BFEF7D611}"/>
    <dgm:cxn modelId="{2A92F372-C9CC-4A49-9B80-F3B948350064}" srcId="{2B1E4AFB-3F28-48D7-9924-BAA8BBD62278}" destId="{FF20E551-4170-4BFA-9ED5-394C199268BF}" srcOrd="5" destOrd="0" parTransId="{45742957-0022-4F79-A612-29DD17D8B27A}" sibTransId="{BF65B6F2-57DB-4D54-B173-986974540187}"/>
    <dgm:cxn modelId="{B1B71012-AA8C-4124-8936-4703F6E00A3F}" srcId="{2B1E4AFB-3F28-48D7-9924-BAA8BBD62278}" destId="{2BA71430-CBCB-4FBE-BB3C-622E0E44DF71}" srcOrd="7" destOrd="0" parTransId="{24005203-2CD1-4B04-91FF-D567E3F49906}" sibTransId="{2AADB38C-457C-434E-8AEC-3EF1E9A60490}"/>
    <dgm:cxn modelId="{23933F62-285D-40E5-994B-8D6762BF7709}" type="presOf" srcId="{2BA71430-CBCB-4FBE-BB3C-622E0E44DF71}" destId="{908F3CE4-D73F-4C42-971D-A9236C7B1322}" srcOrd="0" destOrd="0" presId="urn:microsoft.com/office/officeart/2005/8/layout/default"/>
    <dgm:cxn modelId="{546C9619-7056-4EDD-B408-C161383E9C10}" srcId="{2B1E4AFB-3F28-48D7-9924-BAA8BBD62278}" destId="{DFE0DC0E-6AD6-4D09-8832-7A41CA74D9C1}" srcOrd="2" destOrd="0" parTransId="{927004EC-269F-42F5-BE51-B94F4E738277}" sibTransId="{AF9D2EDD-A089-4964-8388-AD1AE6441B1C}"/>
    <dgm:cxn modelId="{586E03DB-6714-4359-B740-41DE2B9F8ADA}" type="presOf" srcId="{DE426136-56D9-4DCA-A1C1-4F06813D5D1A}" destId="{19309917-8C00-48E3-8869-1579455C0631}" srcOrd="0" destOrd="0" presId="urn:microsoft.com/office/officeart/2005/8/layout/default"/>
    <dgm:cxn modelId="{5F1A4D56-43EF-4A40-B217-875D2BDF04C1}" srcId="{2B1E4AFB-3F28-48D7-9924-BAA8BBD62278}" destId="{DE426136-56D9-4DCA-A1C1-4F06813D5D1A}" srcOrd="6" destOrd="0" parTransId="{68A1EC1D-58FF-410F-BD66-246ACFE11142}" sibTransId="{32395227-500F-459F-9A80-BE08678FEF31}"/>
    <dgm:cxn modelId="{21057F21-9B46-4DEC-B713-2E40E5B09432}" type="presOf" srcId="{25A8BD1F-83E1-45E8-B936-CC50F680AF72}" destId="{6B4C83AA-B9D1-44B0-807C-2D4DAB7C7820}" srcOrd="0" destOrd="0" presId="urn:microsoft.com/office/officeart/2005/8/layout/default"/>
    <dgm:cxn modelId="{9F9C4BBE-784D-477A-A47E-62BD77DF4882}" type="presOf" srcId="{4BF3803F-ED2F-4F7E-81D3-204F4B669CA3}" destId="{4348685F-29FB-4E61-83F2-901AC36979A3}" srcOrd="0" destOrd="0" presId="urn:microsoft.com/office/officeart/2005/8/layout/default"/>
    <dgm:cxn modelId="{F51B239B-2420-4D4D-A6AD-0ECB2634EFDD}" type="presOf" srcId="{2B1E4AFB-3F28-48D7-9924-BAA8BBD62278}" destId="{437CCBEF-0D4E-4B94-8946-D7ECA8D689F5}" srcOrd="0" destOrd="0" presId="urn:microsoft.com/office/officeart/2005/8/layout/default"/>
    <dgm:cxn modelId="{2A316245-AEAB-4B65-9C43-B921BB8326ED}" srcId="{2B1E4AFB-3F28-48D7-9924-BAA8BBD62278}" destId="{1E2BC9A8-3289-4EB6-BAAD-DE6000CD81A9}" srcOrd="0" destOrd="0" parTransId="{804E6E10-1A20-4C4B-9B07-1479A67AEAD6}" sibTransId="{63DF5826-748C-4249-BBD4-3DD728D940AB}"/>
    <dgm:cxn modelId="{451BC308-314E-4E30-B67D-B4947C9D90AC}" srcId="{2B1E4AFB-3F28-48D7-9924-BAA8BBD62278}" destId="{BC06F443-7EEB-4F9A-8B6C-03C9A4137CE9}" srcOrd="3" destOrd="0" parTransId="{86B0EB23-5054-4BB5-BC13-5885CE740AFF}" sibTransId="{EB5299AB-FC2E-4806-B67B-B36CCAC70BFE}"/>
    <dgm:cxn modelId="{E5CCA85F-2549-4365-A08D-0DE84CDCC548}" type="presOf" srcId="{FF20E551-4170-4BFA-9ED5-394C199268BF}" destId="{58A6EAE2-F86E-440A-8EDE-39D70BBAE745}" srcOrd="0" destOrd="0" presId="urn:microsoft.com/office/officeart/2005/8/layout/default"/>
    <dgm:cxn modelId="{92EB8B6D-B7B3-4E8A-A1E9-3176D022AA63}" srcId="{2B1E4AFB-3F28-48D7-9924-BAA8BBD62278}" destId="{25A8BD1F-83E1-45E8-B936-CC50F680AF72}" srcOrd="4" destOrd="0" parTransId="{C5157FFA-57D2-4369-A7F8-C9C9C3827709}" sibTransId="{3129B093-A487-4DDA-8C01-F96F614062DF}"/>
    <dgm:cxn modelId="{D5ECE0EE-2736-4773-913B-1514EBD5D4C7}" srcId="{2B1E4AFB-3F28-48D7-9924-BAA8BBD62278}" destId="{3A51738E-28B3-498B-B12E-F7B04FA20CF6}" srcOrd="9" destOrd="0" parTransId="{301BDC95-9D89-4BA0-A4FB-BBC1BA2FA2E5}" sibTransId="{8408723B-060A-4AAB-BC48-C2904F6A9CCD}"/>
    <dgm:cxn modelId="{76B5F920-2374-4A05-AC20-FBF70F791B60}" type="presParOf" srcId="{437CCBEF-0D4E-4B94-8946-D7ECA8D689F5}" destId="{948C3C5D-8B43-477F-8BD9-87FE41F4B25D}" srcOrd="0" destOrd="0" presId="urn:microsoft.com/office/officeart/2005/8/layout/default"/>
    <dgm:cxn modelId="{963DECD9-6A68-4C45-9665-61F1B1FA16F1}" type="presParOf" srcId="{437CCBEF-0D4E-4B94-8946-D7ECA8D689F5}" destId="{AE40558A-713A-46D2-B77B-E1F5E662464F}" srcOrd="1" destOrd="0" presId="urn:microsoft.com/office/officeart/2005/8/layout/default"/>
    <dgm:cxn modelId="{D8E3B040-9F2F-4434-BDCD-18D9CD040D26}" type="presParOf" srcId="{437CCBEF-0D4E-4B94-8946-D7ECA8D689F5}" destId="{F2804689-511F-42B1-817E-F933648CC767}" srcOrd="2" destOrd="0" presId="urn:microsoft.com/office/officeart/2005/8/layout/default"/>
    <dgm:cxn modelId="{4A5CB4F7-7BB0-4A0F-BC4F-FB20B22C8426}" type="presParOf" srcId="{437CCBEF-0D4E-4B94-8946-D7ECA8D689F5}" destId="{660970D6-8935-4CC6-9A63-76792DD4FC8C}" srcOrd="3" destOrd="0" presId="urn:microsoft.com/office/officeart/2005/8/layout/default"/>
    <dgm:cxn modelId="{6DD091CB-561F-4BFD-AEC8-67594A4BB086}" type="presParOf" srcId="{437CCBEF-0D4E-4B94-8946-D7ECA8D689F5}" destId="{0BB8E336-5042-49C3-804C-9CF1FFFAD058}" srcOrd="4" destOrd="0" presId="urn:microsoft.com/office/officeart/2005/8/layout/default"/>
    <dgm:cxn modelId="{90F93A61-280E-49E3-A72C-4EFE882A5B6E}" type="presParOf" srcId="{437CCBEF-0D4E-4B94-8946-D7ECA8D689F5}" destId="{C7FA95B3-4922-4D8F-B6EA-AD4A7C10D288}" srcOrd="5" destOrd="0" presId="urn:microsoft.com/office/officeart/2005/8/layout/default"/>
    <dgm:cxn modelId="{067B5C5B-B480-419D-A5C6-DAA15B26846E}" type="presParOf" srcId="{437CCBEF-0D4E-4B94-8946-D7ECA8D689F5}" destId="{B499993D-28F6-443C-ADAE-C401FC3800C4}" srcOrd="6" destOrd="0" presId="urn:microsoft.com/office/officeart/2005/8/layout/default"/>
    <dgm:cxn modelId="{84A15451-6477-4A25-AD23-B9966A287676}" type="presParOf" srcId="{437CCBEF-0D4E-4B94-8946-D7ECA8D689F5}" destId="{F6E4B123-986F-4273-82DC-0B0CD422E4C0}" srcOrd="7" destOrd="0" presId="urn:microsoft.com/office/officeart/2005/8/layout/default"/>
    <dgm:cxn modelId="{2D4564C9-2866-4108-B5CF-E90DB3987068}" type="presParOf" srcId="{437CCBEF-0D4E-4B94-8946-D7ECA8D689F5}" destId="{6B4C83AA-B9D1-44B0-807C-2D4DAB7C7820}" srcOrd="8" destOrd="0" presId="urn:microsoft.com/office/officeart/2005/8/layout/default"/>
    <dgm:cxn modelId="{DF61BE4E-5C37-44EC-80CA-4EFF62313D93}" type="presParOf" srcId="{437CCBEF-0D4E-4B94-8946-D7ECA8D689F5}" destId="{0427EFC2-1F0F-4D7C-B860-7867D1F80CE3}" srcOrd="9" destOrd="0" presId="urn:microsoft.com/office/officeart/2005/8/layout/default"/>
    <dgm:cxn modelId="{BFA179BA-4AB0-4E41-A342-49A3753A31A9}" type="presParOf" srcId="{437CCBEF-0D4E-4B94-8946-D7ECA8D689F5}" destId="{58A6EAE2-F86E-440A-8EDE-39D70BBAE745}" srcOrd="10" destOrd="0" presId="urn:microsoft.com/office/officeart/2005/8/layout/default"/>
    <dgm:cxn modelId="{F531FE01-A3A2-47F9-AD01-E09C8203498E}" type="presParOf" srcId="{437CCBEF-0D4E-4B94-8946-D7ECA8D689F5}" destId="{A3724A3E-9EA1-4203-8B4C-B441CCD7E473}" srcOrd="11" destOrd="0" presId="urn:microsoft.com/office/officeart/2005/8/layout/default"/>
    <dgm:cxn modelId="{1B1176B7-9A82-4868-9445-478B127B2A58}" type="presParOf" srcId="{437CCBEF-0D4E-4B94-8946-D7ECA8D689F5}" destId="{19309917-8C00-48E3-8869-1579455C0631}" srcOrd="12" destOrd="0" presId="urn:microsoft.com/office/officeart/2005/8/layout/default"/>
    <dgm:cxn modelId="{84CED067-0C60-41E1-B61C-FF9BE0199F6E}" type="presParOf" srcId="{437CCBEF-0D4E-4B94-8946-D7ECA8D689F5}" destId="{3CF09C97-BA50-4F40-8B6D-D4288254FF1E}" srcOrd="13" destOrd="0" presId="urn:microsoft.com/office/officeart/2005/8/layout/default"/>
    <dgm:cxn modelId="{83E96F13-F573-4900-B92F-7EAAB7FCC4BA}" type="presParOf" srcId="{437CCBEF-0D4E-4B94-8946-D7ECA8D689F5}" destId="{908F3CE4-D73F-4C42-971D-A9236C7B1322}" srcOrd="14" destOrd="0" presId="urn:microsoft.com/office/officeart/2005/8/layout/default"/>
    <dgm:cxn modelId="{23AC81CE-59AA-4A09-A3C9-438B152FD8AA}" type="presParOf" srcId="{437CCBEF-0D4E-4B94-8946-D7ECA8D689F5}" destId="{AB6A8DDA-F9E9-48C5-BBD2-97D17D5834C8}" srcOrd="15" destOrd="0" presId="urn:microsoft.com/office/officeart/2005/8/layout/default"/>
    <dgm:cxn modelId="{74B5D505-BA85-450B-8ADA-8FADC24B0621}" type="presParOf" srcId="{437CCBEF-0D4E-4B94-8946-D7ECA8D689F5}" destId="{4348685F-29FB-4E61-83F2-901AC36979A3}" srcOrd="16" destOrd="0" presId="urn:microsoft.com/office/officeart/2005/8/layout/default"/>
    <dgm:cxn modelId="{046576C2-4668-4C3B-AE5E-E1F43A68A694}" type="presParOf" srcId="{437CCBEF-0D4E-4B94-8946-D7ECA8D689F5}" destId="{A86A955E-F4A4-40FA-BA6F-F1A493C75A5E}" srcOrd="17" destOrd="0" presId="urn:microsoft.com/office/officeart/2005/8/layout/default"/>
    <dgm:cxn modelId="{67992488-4A66-4472-835B-AF1C6975DD3C}" type="presParOf" srcId="{437CCBEF-0D4E-4B94-8946-D7ECA8D689F5}" destId="{A804A435-70BC-40C8-9D80-DADF0E87AE14}" srcOrd="1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28035FA-8472-4F6D-AA88-4BD49751E840}" type="doc">
      <dgm:prSet loTypeId="urn:microsoft.com/office/officeart/2008/layout/VerticalCircleList" loCatId="list" qsTypeId="urn:microsoft.com/office/officeart/2005/8/quickstyle/3d1" qsCatId="3D" csTypeId="urn:microsoft.com/office/officeart/2005/8/colors/colorful4" csCatId="colorful" phldr="1"/>
      <dgm:spPr/>
      <dgm:t>
        <a:bodyPr/>
        <a:lstStyle/>
        <a:p>
          <a:endParaRPr lang="en-US"/>
        </a:p>
      </dgm:t>
    </dgm:pt>
    <dgm:pt modelId="{27B8386F-9FD8-4496-A89A-EE6B8699F01F}">
      <dgm:prSet phldrT="[Text]"/>
      <dgm:spPr/>
      <dgm:t>
        <a:bodyPr/>
        <a:lstStyle/>
        <a:p>
          <a:r>
            <a:rPr lang="en-US" b="1" dirty="0" smtClean="0">
              <a:solidFill>
                <a:schemeClr val="bg1"/>
              </a:solidFill>
            </a:rPr>
            <a:t>POSITION CONTROL</a:t>
          </a:r>
          <a:endParaRPr lang="en-US" b="1" dirty="0">
            <a:solidFill>
              <a:schemeClr val="bg1"/>
            </a:solidFill>
          </a:endParaRPr>
        </a:p>
      </dgm:t>
    </dgm:pt>
    <dgm:pt modelId="{6E7FC4F8-48DE-4BBC-A5DC-46FA51F94C5A}" type="parTrans" cxnId="{E7259637-C3D5-4595-85CE-54AA4EAA3393}">
      <dgm:prSet/>
      <dgm:spPr/>
      <dgm:t>
        <a:bodyPr/>
        <a:lstStyle/>
        <a:p>
          <a:endParaRPr lang="en-US"/>
        </a:p>
      </dgm:t>
    </dgm:pt>
    <dgm:pt modelId="{113184C7-6ADB-4428-B346-4F2EA30E5EB2}" type="sibTrans" cxnId="{E7259637-C3D5-4595-85CE-54AA4EAA3393}">
      <dgm:prSet/>
      <dgm:spPr/>
      <dgm:t>
        <a:bodyPr/>
        <a:lstStyle/>
        <a:p>
          <a:endParaRPr lang="en-US"/>
        </a:p>
      </dgm:t>
    </dgm:pt>
    <dgm:pt modelId="{96E8E809-7071-4F35-A39F-C8875B07F58B}">
      <dgm:prSet phldrT="[Text]"/>
      <dgm:spPr/>
      <dgm:t>
        <a:bodyPr/>
        <a:lstStyle/>
        <a:p>
          <a:pPr algn="ctr"/>
          <a:r>
            <a:rPr lang="en-US" b="1" dirty="0" smtClean="0">
              <a:solidFill>
                <a:schemeClr val="bg1"/>
              </a:solidFill>
            </a:rPr>
            <a:t>PERSON </a:t>
          </a:r>
        </a:p>
        <a:p>
          <a:pPr algn="ctr"/>
          <a:r>
            <a:rPr lang="en-US" b="1" dirty="0" smtClean="0">
              <a:solidFill>
                <a:schemeClr val="bg1"/>
              </a:solidFill>
            </a:rPr>
            <a:t>OF </a:t>
          </a:r>
        </a:p>
        <a:p>
          <a:pPr algn="ctr"/>
          <a:r>
            <a:rPr lang="en-US" b="1" dirty="0" smtClean="0">
              <a:solidFill>
                <a:schemeClr val="bg1"/>
              </a:solidFill>
            </a:rPr>
            <a:t>INTEREST</a:t>
          </a:r>
          <a:endParaRPr lang="en-US" b="1" dirty="0">
            <a:solidFill>
              <a:schemeClr val="bg1"/>
            </a:solidFill>
          </a:endParaRPr>
        </a:p>
      </dgm:t>
    </dgm:pt>
    <dgm:pt modelId="{A5E050D3-7086-43F3-9CE7-48E42C0BB832}" type="parTrans" cxnId="{2C98B212-B831-4D3A-AB15-A0CCAE81405F}">
      <dgm:prSet/>
      <dgm:spPr/>
      <dgm:t>
        <a:bodyPr/>
        <a:lstStyle/>
        <a:p>
          <a:endParaRPr lang="en-US"/>
        </a:p>
      </dgm:t>
    </dgm:pt>
    <dgm:pt modelId="{E9A56ABD-8792-4FF2-8DCF-A0F5426D86F6}" type="sibTrans" cxnId="{2C98B212-B831-4D3A-AB15-A0CCAE81405F}">
      <dgm:prSet/>
      <dgm:spPr/>
      <dgm:t>
        <a:bodyPr/>
        <a:lstStyle/>
        <a:p>
          <a:endParaRPr lang="en-US"/>
        </a:p>
      </dgm:t>
    </dgm:pt>
    <dgm:pt modelId="{AE7273E9-1084-4D6B-A783-D37BA7F0046B}" type="pres">
      <dgm:prSet presAssocID="{628035FA-8472-4F6D-AA88-4BD49751E840}" presName="Name0" presStyleCnt="0">
        <dgm:presLayoutVars>
          <dgm:dir/>
        </dgm:presLayoutVars>
      </dgm:prSet>
      <dgm:spPr/>
    </dgm:pt>
    <dgm:pt modelId="{C10D36FD-4B37-4352-9F07-0ADD3097D83F}" type="pres">
      <dgm:prSet presAssocID="{27B8386F-9FD8-4496-A89A-EE6B8699F01F}" presName="noChildren" presStyleCnt="0"/>
      <dgm:spPr/>
    </dgm:pt>
    <dgm:pt modelId="{3ABB49C1-68F8-4A67-9E7B-3D3B00EF8740}" type="pres">
      <dgm:prSet presAssocID="{27B8386F-9FD8-4496-A89A-EE6B8699F01F}" presName="gap" presStyleCnt="0"/>
      <dgm:spPr/>
    </dgm:pt>
    <dgm:pt modelId="{12C2BE16-6901-48EF-8C5D-776BDA011473}" type="pres">
      <dgm:prSet presAssocID="{27B8386F-9FD8-4496-A89A-EE6B8699F01F}" presName="medCircle2" presStyleLbl="vennNode1" presStyleIdx="0" presStyleCnt="2" custScaleX="316941" custScaleY="261777"/>
      <dgm:spPr/>
    </dgm:pt>
    <dgm:pt modelId="{E53BF554-6A2C-4729-8869-708383015605}" type="pres">
      <dgm:prSet presAssocID="{27B8386F-9FD8-4496-A89A-EE6B8699F01F}" presName="txLvlOnly1" presStyleLbl="revTx" presStyleIdx="0" presStyleCnt="2" custScaleX="22524" custLinFactNeighborX="-49569" custLinFactNeighborY="-11525"/>
      <dgm:spPr/>
    </dgm:pt>
    <dgm:pt modelId="{DEB8DB56-DAA4-4597-9727-674E9C37A01A}" type="pres">
      <dgm:prSet presAssocID="{96E8E809-7071-4F35-A39F-C8875B07F58B}" presName="noChildren" presStyleCnt="0"/>
      <dgm:spPr/>
    </dgm:pt>
    <dgm:pt modelId="{5D5D3794-C9CD-4ACF-95C6-AAC6F529859B}" type="pres">
      <dgm:prSet presAssocID="{96E8E809-7071-4F35-A39F-C8875B07F58B}" presName="gap" presStyleCnt="0"/>
      <dgm:spPr/>
    </dgm:pt>
    <dgm:pt modelId="{08E911EC-D788-498A-8229-9969AB4E9BA0}" type="pres">
      <dgm:prSet presAssocID="{96E8E809-7071-4F35-A39F-C8875B07F58B}" presName="medCircle2" presStyleLbl="vennNode1" presStyleIdx="1" presStyleCnt="2" custScaleX="316941" custScaleY="261777" custLinFactNeighborX="31502" custLinFactNeighborY="-14598"/>
      <dgm:spPr/>
    </dgm:pt>
    <dgm:pt modelId="{39E09185-1D7F-4251-AA99-80787081DC96}" type="pres">
      <dgm:prSet presAssocID="{96E8E809-7071-4F35-A39F-C8875B07F58B}" presName="txLvlOnly1" presStyleLbl="revTx" presStyleIdx="1" presStyleCnt="2" custScaleX="40669" custLinFactNeighborX="-43490" custLinFactNeighborY="-21514"/>
      <dgm:spPr/>
    </dgm:pt>
  </dgm:ptLst>
  <dgm:cxnLst>
    <dgm:cxn modelId="{2C98B212-B831-4D3A-AB15-A0CCAE81405F}" srcId="{628035FA-8472-4F6D-AA88-4BD49751E840}" destId="{96E8E809-7071-4F35-A39F-C8875B07F58B}" srcOrd="1" destOrd="0" parTransId="{A5E050D3-7086-43F3-9CE7-48E42C0BB832}" sibTransId="{E9A56ABD-8792-4FF2-8DCF-A0F5426D86F6}"/>
    <dgm:cxn modelId="{A7CE6201-6313-49F3-B150-6591EA4868A4}" type="presOf" srcId="{96E8E809-7071-4F35-A39F-C8875B07F58B}" destId="{39E09185-1D7F-4251-AA99-80787081DC96}" srcOrd="0" destOrd="0" presId="urn:microsoft.com/office/officeart/2008/layout/VerticalCircleList"/>
    <dgm:cxn modelId="{E7259637-C3D5-4595-85CE-54AA4EAA3393}" srcId="{628035FA-8472-4F6D-AA88-4BD49751E840}" destId="{27B8386F-9FD8-4496-A89A-EE6B8699F01F}" srcOrd="0" destOrd="0" parTransId="{6E7FC4F8-48DE-4BBC-A5DC-46FA51F94C5A}" sibTransId="{113184C7-6ADB-4428-B346-4F2EA30E5EB2}"/>
    <dgm:cxn modelId="{2DAD34C1-EDCE-40AB-BE53-DCD524555B94}" type="presOf" srcId="{27B8386F-9FD8-4496-A89A-EE6B8699F01F}" destId="{E53BF554-6A2C-4729-8869-708383015605}" srcOrd="0" destOrd="0" presId="urn:microsoft.com/office/officeart/2008/layout/VerticalCircleList"/>
    <dgm:cxn modelId="{0B3A182F-6964-4ADC-AD8B-99F4A09D5F68}" type="presOf" srcId="{628035FA-8472-4F6D-AA88-4BD49751E840}" destId="{AE7273E9-1084-4D6B-A783-D37BA7F0046B}" srcOrd="0" destOrd="0" presId="urn:microsoft.com/office/officeart/2008/layout/VerticalCircleList"/>
    <dgm:cxn modelId="{2477EBEA-DD61-497C-9CB5-F9B1094BF274}" type="presParOf" srcId="{AE7273E9-1084-4D6B-A783-D37BA7F0046B}" destId="{C10D36FD-4B37-4352-9F07-0ADD3097D83F}" srcOrd="0" destOrd="0" presId="urn:microsoft.com/office/officeart/2008/layout/VerticalCircleList"/>
    <dgm:cxn modelId="{C680AFFF-6391-42A1-B608-B3957675A861}" type="presParOf" srcId="{C10D36FD-4B37-4352-9F07-0ADD3097D83F}" destId="{3ABB49C1-68F8-4A67-9E7B-3D3B00EF8740}" srcOrd="0" destOrd="0" presId="urn:microsoft.com/office/officeart/2008/layout/VerticalCircleList"/>
    <dgm:cxn modelId="{633EC9EE-32B1-42CE-A0DC-739C262D22AB}" type="presParOf" srcId="{C10D36FD-4B37-4352-9F07-0ADD3097D83F}" destId="{12C2BE16-6901-48EF-8C5D-776BDA011473}" srcOrd="1" destOrd="0" presId="urn:microsoft.com/office/officeart/2008/layout/VerticalCircleList"/>
    <dgm:cxn modelId="{6C4C8F2B-E900-4FE0-A63E-A18FFF0B7F84}" type="presParOf" srcId="{C10D36FD-4B37-4352-9F07-0ADD3097D83F}" destId="{E53BF554-6A2C-4729-8869-708383015605}" srcOrd="2" destOrd="0" presId="urn:microsoft.com/office/officeart/2008/layout/VerticalCircleList"/>
    <dgm:cxn modelId="{50A5430F-B802-4B59-876F-D6B6BFF026C3}" type="presParOf" srcId="{AE7273E9-1084-4D6B-A783-D37BA7F0046B}" destId="{DEB8DB56-DAA4-4597-9727-674E9C37A01A}" srcOrd="1" destOrd="0" presId="urn:microsoft.com/office/officeart/2008/layout/VerticalCircleList"/>
    <dgm:cxn modelId="{A58F9464-832D-4A2B-A16D-22B8B6C5BB74}" type="presParOf" srcId="{DEB8DB56-DAA4-4597-9727-674E9C37A01A}" destId="{5D5D3794-C9CD-4ACF-95C6-AAC6F529859B}" srcOrd="0" destOrd="0" presId="urn:microsoft.com/office/officeart/2008/layout/VerticalCircleList"/>
    <dgm:cxn modelId="{513B5559-9E9A-42BA-B1AA-59E083856E18}" type="presParOf" srcId="{DEB8DB56-DAA4-4597-9727-674E9C37A01A}" destId="{08E911EC-D788-498A-8229-9969AB4E9BA0}" srcOrd="1" destOrd="0" presId="urn:microsoft.com/office/officeart/2008/layout/VerticalCircleList"/>
    <dgm:cxn modelId="{03E737DB-0197-42EA-901C-D97EF8C4A9AA}" type="presParOf" srcId="{DEB8DB56-DAA4-4597-9727-674E9C37A01A}" destId="{39E09185-1D7F-4251-AA99-80787081DC96}" srcOrd="2" destOrd="0" presId="urn:microsoft.com/office/officeart/2008/layout/VerticalCircle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1B765CC-16E9-49D8-A76E-621E942FF0E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3CF9DEAB-6475-459D-A47C-85A42EC75FC2}">
      <dgm:prSet phldrT="[Text]" custT="1"/>
      <dgm:spPr>
        <a:solidFill>
          <a:schemeClr val="accent1">
            <a:lumMod val="60000"/>
            <a:lumOff val="40000"/>
          </a:schemeClr>
        </a:solidFill>
      </dgm:spPr>
      <dgm:t>
        <a:bodyPr/>
        <a:lstStyle/>
        <a:p>
          <a:pPr rtl="0"/>
          <a:r>
            <a:rPr lang="en-US" sz="2000" dirty="0" smtClean="0">
              <a:solidFill>
                <a:schemeClr val="tx1"/>
              </a:solidFill>
              <a:latin typeface="Arial"/>
            </a:rPr>
            <a:t>Understand the roles and responsibilities for each process</a:t>
          </a:r>
          <a:endParaRPr lang="en-US" sz="2000" dirty="0">
            <a:solidFill>
              <a:schemeClr val="tx1"/>
            </a:solidFill>
          </a:endParaRPr>
        </a:p>
      </dgm:t>
    </dgm:pt>
    <dgm:pt modelId="{96AD66C2-CFFA-4801-BAA9-BCA0E228FC17}" type="parTrans" cxnId="{C923DC46-B633-4937-9B9D-4F649F9545A5}">
      <dgm:prSet/>
      <dgm:spPr/>
      <dgm:t>
        <a:bodyPr/>
        <a:lstStyle/>
        <a:p>
          <a:endParaRPr lang="en-US" sz="2000">
            <a:solidFill>
              <a:schemeClr val="tx1"/>
            </a:solidFill>
          </a:endParaRPr>
        </a:p>
      </dgm:t>
    </dgm:pt>
    <dgm:pt modelId="{3E95466F-BA2E-4258-8501-234E8F556293}" type="sibTrans" cxnId="{C923DC46-B633-4937-9B9D-4F649F9545A5}">
      <dgm:prSet/>
      <dgm:spPr/>
      <dgm:t>
        <a:bodyPr/>
        <a:lstStyle/>
        <a:p>
          <a:endParaRPr lang="en-US" sz="2000">
            <a:solidFill>
              <a:schemeClr val="tx1"/>
            </a:solidFill>
          </a:endParaRPr>
        </a:p>
      </dgm:t>
    </dgm:pt>
    <dgm:pt modelId="{277F40CF-2840-4956-BB51-3ED7A5F40B22}">
      <dgm:prSet custT="1"/>
      <dgm:spPr>
        <a:solidFill>
          <a:schemeClr val="accent1">
            <a:lumMod val="60000"/>
            <a:lumOff val="40000"/>
          </a:schemeClr>
        </a:solidFill>
      </dgm:spPr>
      <dgm:t>
        <a:bodyPr/>
        <a:lstStyle/>
        <a:p>
          <a:pPr rtl="0"/>
          <a:r>
            <a:rPr lang="en-US" sz="2000" dirty="0" smtClean="0">
              <a:solidFill>
                <a:schemeClr val="tx1"/>
              </a:solidFill>
              <a:latin typeface="Arial"/>
            </a:rPr>
            <a:t>Understand the handoff process within each process</a:t>
          </a:r>
        </a:p>
      </dgm:t>
    </dgm:pt>
    <dgm:pt modelId="{82C4AA0F-0E9A-4A39-8023-C0A1919B7B18}" type="parTrans" cxnId="{46564BFF-F4EF-4D24-AC6A-7D59F5015458}">
      <dgm:prSet/>
      <dgm:spPr/>
      <dgm:t>
        <a:bodyPr/>
        <a:lstStyle/>
        <a:p>
          <a:endParaRPr lang="en-US" sz="2000">
            <a:solidFill>
              <a:schemeClr val="tx1"/>
            </a:solidFill>
          </a:endParaRPr>
        </a:p>
      </dgm:t>
    </dgm:pt>
    <dgm:pt modelId="{731A442C-83BB-4E3E-9DFD-22441E62FEA0}" type="sibTrans" cxnId="{46564BFF-F4EF-4D24-AC6A-7D59F5015458}">
      <dgm:prSet/>
      <dgm:spPr/>
      <dgm:t>
        <a:bodyPr/>
        <a:lstStyle/>
        <a:p>
          <a:endParaRPr lang="en-US" sz="2000">
            <a:solidFill>
              <a:schemeClr val="tx1"/>
            </a:solidFill>
          </a:endParaRPr>
        </a:p>
      </dgm:t>
    </dgm:pt>
    <dgm:pt modelId="{FB1CA0B3-685A-4A1D-A040-AC5F96303A5C}">
      <dgm:prSet custT="1"/>
      <dgm:spPr>
        <a:solidFill>
          <a:schemeClr val="accent1">
            <a:lumMod val="60000"/>
            <a:lumOff val="40000"/>
          </a:schemeClr>
        </a:solidFill>
      </dgm:spPr>
      <dgm:t>
        <a:bodyPr/>
        <a:lstStyle/>
        <a:p>
          <a:pPr rtl="0"/>
          <a:r>
            <a:rPr lang="en-US" sz="2000" dirty="0" smtClean="0">
              <a:solidFill>
                <a:schemeClr val="tx1"/>
              </a:solidFill>
              <a:latin typeface="Arial"/>
            </a:rPr>
            <a:t>Understand the Approval Workflow process, </a:t>
          </a:r>
          <a:r>
            <a:rPr lang="en-US" sz="2000" dirty="0" smtClean="0">
              <a:solidFill>
                <a:schemeClr val="tx1"/>
              </a:solidFill>
              <a:latin typeface="Arial"/>
            </a:rPr>
            <a:t>and which transactions will be approved by pilot unit vs. SSC</a:t>
          </a:r>
          <a:endParaRPr lang="en-US" sz="2000" dirty="0" smtClean="0">
            <a:solidFill>
              <a:schemeClr val="tx1"/>
            </a:solidFill>
            <a:latin typeface="Arial"/>
          </a:endParaRPr>
        </a:p>
      </dgm:t>
    </dgm:pt>
    <dgm:pt modelId="{4D5215F3-425E-4FA0-9FFD-490B04DC3DB7}" type="sibTrans" cxnId="{34D9A34B-5968-43CF-8B78-F08F0ECDDAEB}">
      <dgm:prSet/>
      <dgm:spPr/>
      <dgm:t>
        <a:bodyPr/>
        <a:lstStyle/>
        <a:p>
          <a:endParaRPr lang="en-US" sz="2000">
            <a:solidFill>
              <a:schemeClr val="tx1"/>
            </a:solidFill>
          </a:endParaRPr>
        </a:p>
      </dgm:t>
    </dgm:pt>
    <dgm:pt modelId="{EB5974E0-9220-490B-84E6-ECE9A2FF5AA8}" type="parTrans" cxnId="{34D9A34B-5968-43CF-8B78-F08F0ECDDAEB}">
      <dgm:prSet/>
      <dgm:spPr/>
      <dgm:t>
        <a:bodyPr/>
        <a:lstStyle/>
        <a:p>
          <a:endParaRPr lang="en-US" sz="2000">
            <a:solidFill>
              <a:schemeClr val="tx1"/>
            </a:solidFill>
          </a:endParaRPr>
        </a:p>
      </dgm:t>
    </dgm:pt>
    <dgm:pt modelId="{773F1CE1-D964-4040-8560-D045AF2E9E99}" type="pres">
      <dgm:prSet presAssocID="{11B765CC-16E9-49D8-A76E-621E942FF0E8}" presName="linear" presStyleCnt="0">
        <dgm:presLayoutVars>
          <dgm:animLvl val="lvl"/>
          <dgm:resizeHandles val="exact"/>
        </dgm:presLayoutVars>
      </dgm:prSet>
      <dgm:spPr/>
      <dgm:t>
        <a:bodyPr/>
        <a:lstStyle/>
        <a:p>
          <a:endParaRPr lang="en-US"/>
        </a:p>
      </dgm:t>
    </dgm:pt>
    <dgm:pt modelId="{6A68DD1C-CB41-42D9-8CA8-CE0F5C7D4284}" type="pres">
      <dgm:prSet presAssocID="{3CF9DEAB-6475-459D-A47C-85A42EC75FC2}" presName="parentText" presStyleLbl="node1" presStyleIdx="0" presStyleCnt="3" custLinFactNeighborY="7412">
        <dgm:presLayoutVars>
          <dgm:chMax val="0"/>
          <dgm:bulletEnabled val="1"/>
        </dgm:presLayoutVars>
      </dgm:prSet>
      <dgm:spPr/>
      <dgm:t>
        <a:bodyPr/>
        <a:lstStyle/>
        <a:p>
          <a:endParaRPr lang="en-US"/>
        </a:p>
      </dgm:t>
    </dgm:pt>
    <dgm:pt modelId="{1AD96581-73BF-4514-8968-63C4C06E8D56}" type="pres">
      <dgm:prSet presAssocID="{3E95466F-BA2E-4258-8501-234E8F556293}" presName="spacer" presStyleCnt="0"/>
      <dgm:spPr/>
    </dgm:pt>
    <dgm:pt modelId="{2512809E-EACC-4D5E-B457-3D347D989510}" type="pres">
      <dgm:prSet presAssocID="{277F40CF-2840-4956-BB51-3ED7A5F40B22}" presName="parentText" presStyleLbl="node1" presStyleIdx="1" presStyleCnt="3" custLinFactNeighborY="-4022">
        <dgm:presLayoutVars>
          <dgm:chMax val="0"/>
          <dgm:bulletEnabled val="1"/>
        </dgm:presLayoutVars>
      </dgm:prSet>
      <dgm:spPr/>
      <dgm:t>
        <a:bodyPr/>
        <a:lstStyle/>
        <a:p>
          <a:endParaRPr lang="en-US"/>
        </a:p>
      </dgm:t>
    </dgm:pt>
    <dgm:pt modelId="{A417785A-298A-446A-A8F6-CF269D065E8E}" type="pres">
      <dgm:prSet presAssocID="{731A442C-83BB-4E3E-9DFD-22441E62FEA0}" presName="spacer" presStyleCnt="0"/>
      <dgm:spPr/>
    </dgm:pt>
    <dgm:pt modelId="{D5756C89-6394-483B-84C7-D2A79A0CF396}" type="pres">
      <dgm:prSet presAssocID="{FB1CA0B3-685A-4A1D-A040-AC5F96303A5C}" presName="parentText" presStyleLbl="node1" presStyleIdx="2" presStyleCnt="3" custLinFactNeighborY="15468">
        <dgm:presLayoutVars>
          <dgm:chMax val="0"/>
          <dgm:bulletEnabled val="1"/>
        </dgm:presLayoutVars>
      </dgm:prSet>
      <dgm:spPr/>
      <dgm:t>
        <a:bodyPr/>
        <a:lstStyle/>
        <a:p>
          <a:endParaRPr lang="en-US"/>
        </a:p>
      </dgm:t>
    </dgm:pt>
  </dgm:ptLst>
  <dgm:cxnLst>
    <dgm:cxn modelId="{AED9ADA8-593F-4EAF-B160-121CDABEE95A}" type="presOf" srcId="{3CF9DEAB-6475-459D-A47C-85A42EC75FC2}" destId="{6A68DD1C-CB41-42D9-8CA8-CE0F5C7D4284}" srcOrd="0" destOrd="0" presId="urn:microsoft.com/office/officeart/2005/8/layout/vList2"/>
    <dgm:cxn modelId="{C923DC46-B633-4937-9B9D-4F649F9545A5}" srcId="{11B765CC-16E9-49D8-A76E-621E942FF0E8}" destId="{3CF9DEAB-6475-459D-A47C-85A42EC75FC2}" srcOrd="0" destOrd="0" parTransId="{96AD66C2-CFFA-4801-BAA9-BCA0E228FC17}" sibTransId="{3E95466F-BA2E-4258-8501-234E8F556293}"/>
    <dgm:cxn modelId="{46564BFF-F4EF-4D24-AC6A-7D59F5015458}" srcId="{11B765CC-16E9-49D8-A76E-621E942FF0E8}" destId="{277F40CF-2840-4956-BB51-3ED7A5F40B22}" srcOrd="1" destOrd="0" parTransId="{82C4AA0F-0E9A-4A39-8023-C0A1919B7B18}" sibTransId="{731A442C-83BB-4E3E-9DFD-22441E62FEA0}"/>
    <dgm:cxn modelId="{34D9A34B-5968-43CF-8B78-F08F0ECDDAEB}" srcId="{11B765CC-16E9-49D8-A76E-621E942FF0E8}" destId="{FB1CA0B3-685A-4A1D-A040-AC5F96303A5C}" srcOrd="2" destOrd="0" parTransId="{EB5974E0-9220-490B-84E6-ECE9A2FF5AA8}" sibTransId="{4D5215F3-425E-4FA0-9FFD-490B04DC3DB7}"/>
    <dgm:cxn modelId="{DDE8FF3C-057F-47EE-983F-8756945BC0F9}" type="presOf" srcId="{FB1CA0B3-685A-4A1D-A040-AC5F96303A5C}" destId="{D5756C89-6394-483B-84C7-D2A79A0CF396}" srcOrd="0" destOrd="0" presId="urn:microsoft.com/office/officeart/2005/8/layout/vList2"/>
    <dgm:cxn modelId="{B8ACF898-1976-4BD1-8437-F707987E9F94}" type="presOf" srcId="{11B765CC-16E9-49D8-A76E-621E942FF0E8}" destId="{773F1CE1-D964-4040-8560-D045AF2E9E99}" srcOrd="0" destOrd="0" presId="urn:microsoft.com/office/officeart/2005/8/layout/vList2"/>
    <dgm:cxn modelId="{F2078775-1EB7-4C2A-B0E2-53E7E27178BD}" type="presOf" srcId="{277F40CF-2840-4956-BB51-3ED7A5F40B22}" destId="{2512809E-EACC-4D5E-B457-3D347D989510}" srcOrd="0" destOrd="0" presId="urn:microsoft.com/office/officeart/2005/8/layout/vList2"/>
    <dgm:cxn modelId="{F638640A-94B7-4BF8-910B-065044DCD144}" type="presParOf" srcId="{773F1CE1-D964-4040-8560-D045AF2E9E99}" destId="{6A68DD1C-CB41-42D9-8CA8-CE0F5C7D4284}" srcOrd="0" destOrd="0" presId="urn:microsoft.com/office/officeart/2005/8/layout/vList2"/>
    <dgm:cxn modelId="{E57CD3B4-D9FE-473C-8B55-9B7EFAA13982}" type="presParOf" srcId="{773F1CE1-D964-4040-8560-D045AF2E9E99}" destId="{1AD96581-73BF-4514-8968-63C4C06E8D56}" srcOrd="1" destOrd="0" presId="urn:microsoft.com/office/officeart/2005/8/layout/vList2"/>
    <dgm:cxn modelId="{45935819-7D40-44C5-BBFF-D3282C534150}" type="presParOf" srcId="{773F1CE1-D964-4040-8560-D045AF2E9E99}" destId="{2512809E-EACC-4D5E-B457-3D347D989510}" srcOrd="2" destOrd="0" presId="urn:microsoft.com/office/officeart/2005/8/layout/vList2"/>
    <dgm:cxn modelId="{D3F53DCF-AF5A-49F0-BCA0-828B65C5A8A0}" type="presParOf" srcId="{773F1CE1-D964-4040-8560-D045AF2E9E99}" destId="{A417785A-298A-446A-A8F6-CF269D065E8E}" srcOrd="3" destOrd="0" presId="urn:microsoft.com/office/officeart/2005/8/layout/vList2"/>
    <dgm:cxn modelId="{0AA53EE4-8760-4D4B-A6B6-252FFCDD08C8}" type="presParOf" srcId="{773F1CE1-D964-4040-8560-D045AF2E9E99}" destId="{D5756C89-6394-483B-84C7-D2A79A0CF396}"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68DD1C-CB41-42D9-8CA8-CE0F5C7D4284}">
      <dsp:nvSpPr>
        <dsp:cNvPr id="0" name=""/>
        <dsp:cNvSpPr/>
      </dsp:nvSpPr>
      <dsp:spPr>
        <a:xfrm>
          <a:off x="0" y="19286"/>
          <a:ext cx="10575650" cy="786240"/>
        </a:xfrm>
        <a:prstGeom prst="roundRect">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US" sz="2000" kern="1200" dirty="0" smtClean="0">
              <a:solidFill>
                <a:schemeClr val="tx1"/>
              </a:solidFill>
              <a:latin typeface="Arial"/>
            </a:rPr>
            <a:t>Understand the roles and responsibilities for each process</a:t>
          </a:r>
          <a:endParaRPr lang="en-US" sz="2000" kern="1200" dirty="0">
            <a:solidFill>
              <a:schemeClr val="tx1"/>
            </a:solidFill>
          </a:endParaRPr>
        </a:p>
      </dsp:txBody>
      <dsp:txXfrm>
        <a:off x="38381" y="57667"/>
        <a:ext cx="10498888" cy="709478"/>
      </dsp:txXfrm>
    </dsp:sp>
    <dsp:sp modelId="{2512809E-EACC-4D5E-B457-3D347D989510}">
      <dsp:nvSpPr>
        <dsp:cNvPr id="0" name=""/>
        <dsp:cNvSpPr/>
      </dsp:nvSpPr>
      <dsp:spPr>
        <a:xfrm>
          <a:off x="0" y="912655"/>
          <a:ext cx="10575650" cy="786240"/>
        </a:xfrm>
        <a:prstGeom prst="roundRect">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US" sz="2000" kern="1200" dirty="0" smtClean="0">
              <a:solidFill>
                <a:schemeClr val="tx1"/>
              </a:solidFill>
              <a:latin typeface="Arial"/>
            </a:rPr>
            <a:t>Understand the handoff </a:t>
          </a:r>
          <a:r>
            <a:rPr lang="en-US" sz="2000" kern="1200" dirty="0" smtClean="0">
              <a:solidFill>
                <a:schemeClr val="tx1"/>
              </a:solidFill>
              <a:latin typeface="Arial"/>
            </a:rPr>
            <a:t>processes </a:t>
          </a:r>
          <a:r>
            <a:rPr lang="en-US" sz="2000" kern="1200" dirty="0" smtClean="0">
              <a:solidFill>
                <a:schemeClr val="tx1"/>
              </a:solidFill>
              <a:latin typeface="Arial"/>
            </a:rPr>
            <a:t>within each process</a:t>
          </a:r>
        </a:p>
      </dsp:txBody>
      <dsp:txXfrm>
        <a:off x="38381" y="951036"/>
        <a:ext cx="10498888" cy="709478"/>
      </dsp:txXfrm>
    </dsp:sp>
    <dsp:sp modelId="{D5756C89-6394-483B-84C7-D2A79A0CF396}">
      <dsp:nvSpPr>
        <dsp:cNvPr id="0" name=""/>
        <dsp:cNvSpPr/>
      </dsp:nvSpPr>
      <dsp:spPr>
        <a:xfrm>
          <a:off x="0" y="1835040"/>
          <a:ext cx="10575650" cy="786240"/>
        </a:xfrm>
        <a:prstGeom prst="roundRect">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US" sz="2000" kern="1200" dirty="0" smtClean="0">
              <a:solidFill>
                <a:schemeClr val="tx1"/>
              </a:solidFill>
              <a:latin typeface="Arial"/>
            </a:rPr>
            <a:t>Understand the Approval Workflow process, </a:t>
          </a:r>
          <a:r>
            <a:rPr lang="en-US" sz="2000" kern="1200" dirty="0" smtClean="0">
              <a:solidFill>
                <a:schemeClr val="tx1"/>
              </a:solidFill>
              <a:latin typeface="Arial"/>
            </a:rPr>
            <a:t>and which transactions will be approved by pilot unit vs. SSC</a:t>
          </a:r>
          <a:endParaRPr lang="en-US" sz="2000" kern="1200" dirty="0" smtClean="0">
            <a:solidFill>
              <a:schemeClr val="tx1"/>
            </a:solidFill>
            <a:latin typeface="Arial"/>
          </a:endParaRPr>
        </a:p>
      </dsp:txBody>
      <dsp:txXfrm>
        <a:off x="38381" y="1873421"/>
        <a:ext cx="10498888" cy="70947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8C3C5D-8B43-477F-8BD9-87FE41F4B25D}">
      <dsp:nvSpPr>
        <dsp:cNvPr id="0" name=""/>
        <dsp:cNvSpPr/>
      </dsp:nvSpPr>
      <dsp:spPr>
        <a:xfrm>
          <a:off x="2953711" y="154845"/>
          <a:ext cx="2679053" cy="1607431"/>
        </a:xfrm>
        <a:prstGeom prst="rect">
          <a:avLst/>
        </a:prstGeom>
        <a:solidFill>
          <a:schemeClr val="accent1">
            <a:lumMod val="60000"/>
            <a:lumOff val="40000"/>
          </a:schemeClr>
        </a:solidFill>
        <a:ln>
          <a:solidFill>
            <a:schemeClr val="tx1"/>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b="1" kern="1200" dirty="0" smtClean="0">
              <a:solidFill>
                <a:schemeClr val="tx1"/>
              </a:solidFill>
            </a:rPr>
            <a:t>Onboarding </a:t>
          </a:r>
          <a:r>
            <a:rPr lang="en-US" sz="1800" b="1" kern="1200" dirty="0" smtClean="0">
              <a:solidFill>
                <a:schemeClr val="tx1"/>
              </a:solidFill>
            </a:rPr>
            <a:t>(excluding transfers) </a:t>
          </a:r>
          <a:r>
            <a:rPr lang="en-US" sz="1900" b="1" kern="1200" dirty="0">
              <a:solidFill>
                <a:schemeClr val="tx1"/>
              </a:solidFill>
            </a:rPr>
            <a:t>– </a:t>
          </a:r>
          <a:endParaRPr lang="en-US" sz="1900" b="1" kern="1200" dirty="0" smtClean="0">
            <a:solidFill>
              <a:schemeClr val="tx1"/>
            </a:solidFill>
          </a:endParaRPr>
        </a:p>
        <a:p>
          <a:pPr lvl="0" algn="ctr" defTabSz="844550">
            <a:lnSpc>
              <a:spcPct val="90000"/>
            </a:lnSpc>
            <a:spcBef>
              <a:spcPct val="0"/>
            </a:spcBef>
            <a:spcAft>
              <a:spcPct val="35000"/>
            </a:spcAft>
          </a:pPr>
          <a:r>
            <a:rPr lang="en-US" sz="1900" b="1" kern="1200" dirty="0" smtClean="0">
              <a:solidFill>
                <a:schemeClr val="tx1"/>
              </a:solidFill>
            </a:rPr>
            <a:t>Empl class 5, 9, 10</a:t>
          </a:r>
        </a:p>
        <a:p>
          <a:pPr lvl="0" algn="ctr" defTabSz="844550">
            <a:lnSpc>
              <a:spcPct val="90000"/>
            </a:lnSpc>
            <a:spcBef>
              <a:spcPct val="0"/>
            </a:spcBef>
            <a:spcAft>
              <a:spcPct val="35000"/>
            </a:spcAft>
          </a:pPr>
          <a:r>
            <a:rPr lang="en-US" sz="1900" b="1" i="1" kern="1200" dirty="0" smtClean="0">
              <a:solidFill>
                <a:srgbClr val="FF0000"/>
              </a:solidFill>
            </a:rPr>
            <a:t>SSC AWE</a:t>
          </a:r>
          <a:endParaRPr lang="en-US" sz="1900" b="1" kern="1200" dirty="0">
            <a:solidFill>
              <a:schemeClr val="tx1"/>
            </a:solidFill>
          </a:endParaRPr>
        </a:p>
      </dsp:txBody>
      <dsp:txXfrm>
        <a:off x="2953711" y="154845"/>
        <a:ext cx="2679053" cy="1607431"/>
      </dsp:txXfrm>
    </dsp:sp>
    <dsp:sp modelId="{F2804689-511F-42B1-817E-F933648CC767}">
      <dsp:nvSpPr>
        <dsp:cNvPr id="0" name=""/>
        <dsp:cNvSpPr/>
      </dsp:nvSpPr>
      <dsp:spPr>
        <a:xfrm>
          <a:off x="2933537" y="1951440"/>
          <a:ext cx="2679053" cy="1607431"/>
        </a:xfrm>
        <a:prstGeom prst="rect">
          <a:avLst/>
        </a:prstGeom>
        <a:solidFill>
          <a:schemeClr val="accent4">
            <a:lumMod val="40000"/>
            <a:lumOff val="60000"/>
          </a:schemeClr>
        </a:solidFill>
        <a:ln>
          <a:solidFill>
            <a:schemeClr val="tx1"/>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b="1" i="1" kern="1200" dirty="0" smtClean="0">
              <a:solidFill>
                <a:schemeClr val="tx1"/>
              </a:solidFill>
            </a:rPr>
            <a:t>Contingent Workers Onboarding </a:t>
          </a:r>
          <a:r>
            <a:rPr lang="en-US" sz="2100" b="1" i="1" kern="1200" dirty="0">
              <a:solidFill>
                <a:schemeClr val="tx1"/>
              </a:solidFill>
            </a:rPr>
            <a:t>&amp; </a:t>
          </a:r>
          <a:br>
            <a:rPr lang="en-US" sz="2100" b="1" i="1" kern="1200" dirty="0">
              <a:solidFill>
                <a:schemeClr val="tx1"/>
              </a:solidFill>
            </a:rPr>
          </a:br>
          <a:r>
            <a:rPr lang="en-US" sz="2100" b="1" i="1" kern="1200" dirty="0">
              <a:solidFill>
                <a:schemeClr val="tx1"/>
              </a:solidFill>
            </a:rPr>
            <a:t>Off-boarding </a:t>
          </a:r>
          <a:r>
            <a:rPr lang="en-US" sz="2100" b="1" i="1" kern="1200" dirty="0" smtClean="0">
              <a:solidFill>
                <a:schemeClr val="tx1"/>
              </a:solidFill>
            </a:rPr>
            <a:t>    </a:t>
          </a:r>
          <a:r>
            <a:rPr lang="en-US" sz="2100" b="1" i="1" kern="1200" dirty="0" smtClean="0">
              <a:solidFill>
                <a:srgbClr val="FF0000"/>
              </a:solidFill>
            </a:rPr>
            <a:t>Pilot Unit AWE</a:t>
          </a:r>
          <a:endParaRPr lang="en-US" sz="2100" b="1" i="1" kern="1200" dirty="0">
            <a:solidFill>
              <a:srgbClr val="FF0000"/>
            </a:solidFill>
          </a:endParaRPr>
        </a:p>
      </dsp:txBody>
      <dsp:txXfrm>
        <a:off x="2933537" y="1951440"/>
        <a:ext cx="2679053" cy="1607431"/>
      </dsp:txXfrm>
    </dsp:sp>
    <dsp:sp modelId="{0BB8E336-5042-49C3-804C-9CF1FFFAD058}">
      <dsp:nvSpPr>
        <dsp:cNvPr id="0" name=""/>
        <dsp:cNvSpPr/>
      </dsp:nvSpPr>
      <dsp:spPr>
        <a:xfrm>
          <a:off x="5838569" y="1985003"/>
          <a:ext cx="2679053" cy="1607431"/>
        </a:xfrm>
        <a:prstGeom prst="rect">
          <a:avLst/>
        </a:prstGeom>
        <a:solidFill>
          <a:schemeClr val="accent4">
            <a:lumMod val="40000"/>
            <a:lumOff val="60000"/>
          </a:schemeClr>
        </a:solidFill>
        <a:ln>
          <a:solidFill>
            <a:schemeClr val="tx1"/>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b="1" i="1" kern="1200" dirty="0">
              <a:solidFill>
                <a:schemeClr val="tx1"/>
              </a:solidFill>
            </a:rPr>
            <a:t>Personal Data &amp; Personal Profile </a:t>
          </a:r>
          <a:r>
            <a:rPr lang="en-US" sz="2100" b="1" i="1" kern="1200" dirty="0" smtClean="0">
              <a:solidFill>
                <a:schemeClr val="tx1"/>
              </a:solidFill>
            </a:rPr>
            <a:t>Changes</a:t>
          </a:r>
        </a:p>
        <a:p>
          <a:pPr lvl="0" algn="ctr" defTabSz="933450">
            <a:lnSpc>
              <a:spcPct val="90000"/>
            </a:lnSpc>
            <a:spcBef>
              <a:spcPct val="0"/>
            </a:spcBef>
            <a:spcAft>
              <a:spcPct val="35000"/>
            </a:spcAft>
          </a:pPr>
          <a:r>
            <a:rPr lang="en-US" sz="2100" b="1" i="1" kern="1200" dirty="0" smtClean="0">
              <a:solidFill>
                <a:srgbClr val="FF0000"/>
              </a:solidFill>
            </a:rPr>
            <a:t>Pilot Unit AWE</a:t>
          </a:r>
          <a:endParaRPr lang="en-US" sz="2100" b="1" i="1" kern="1200" dirty="0">
            <a:solidFill>
              <a:srgbClr val="FF0000"/>
            </a:solidFill>
          </a:endParaRPr>
        </a:p>
      </dsp:txBody>
      <dsp:txXfrm>
        <a:off x="5838569" y="1985003"/>
        <a:ext cx="2679053" cy="1607431"/>
      </dsp:txXfrm>
    </dsp:sp>
    <dsp:sp modelId="{B499993D-28F6-443C-ADAE-C401FC3800C4}">
      <dsp:nvSpPr>
        <dsp:cNvPr id="0" name=""/>
        <dsp:cNvSpPr/>
      </dsp:nvSpPr>
      <dsp:spPr>
        <a:xfrm>
          <a:off x="8747110" y="3890211"/>
          <a:ext cx="2679053" cy="1607431"/>
        </a:xfrm>
        <a:prstGeom prst="rect">
          <a:avLst/>
        </a:prstGeom>
        <a:solidFill>
          <a:schemeClr val="accent4">
            <a:lumMod val="40000"/>
            <a:lumOff val="60000"/>
          </a:schemeClr>
        </a:solidFill>
        <a:ln>
          <a:solidFill>
            <a:schemeClr val="tx1"/>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b="1" i="1" kern="1200" dirty="0">
              <a:solidFill>
                <a:schemeClr val="tx1"/>
              </a:solidFill>
            </a:rPr>
            <a:t>On Behalf of Case </a:t>
          </a:r>
          <a:r>
            <a:rPr lang="en-US" sz="2100" b="1" i="1" kern="1200" dirty="0" smtClean="0">
              <a:solidFill>
                <a:schemeClr val="tx1"/>
              </a:solidFill>
            </a:rPr>
            <a:t>Management</a:t>
          </a:r>
        </a:p>
        <a:p>
          <a:pPr lvl="0" algn="ctr" defTabSz="933450">
            <a:lnSpc>
              <a:spcPct val="90000"/>
            </a:lnSpc>
            <a:spcBef>
              <a:spcPct val="0"/>
            </a:spcBef>
            <a:spcAft>
              <a:spcPct val="35000"/>
            </a:spcAft>
          </a:pPr>
          <a:r>
            <a:rPr lang="en-US" sz="2100" b="1" i="1" kern="1200" dirty="0" smtClean="0">
              <a:solidFill>
                <a:srgbClr val="FF0000"/>
              </a:solidFill>
            </a:rPr>
            <a:t>No AWE</a:t>
          </a:r>
          <a:endParaRPr lang="en-US" sz="2100" b="1" i="1" kern="1200" dirty="0">
            <a:solidFill>
              <a:srgbClr val="FF0000"/>
            </a:solidFill>
          </a:endParaRPr>
        </a:p>
      </dsp:txBody>
      <dsp:txXfrm>
        <a:off x="8747110" y="3890211"/>
        <a:ext cx="2679053" cy="1607431"/>
      </dsp:txXfrm>
    </dsp:sp>
    <dsp:sp modelId="{6B4C83AA-B9D1-44B0-807C-2D4DAB7C7820}">
      <dsp:nvSpPr>
        <dsp:cNvPr id="0" name=""/>
        <dsp:cNvSpPr/>
      </dsp:nvSpPr>
      <dsp:spPr>
        <a:xfrm>
          <a:off x="8727928" y="1981204"/>
          <a:ext cx="2679053" cy="1607431"/>
        </a:xfrm>
        <a:prstGeom prst="rect">
          <a:avLst/>
        </a:prstGeom>
        <a:solidFill>
          <a:schemeClr val="accent4">
            <a:lumMod val="40000"/>
            <a:lumOff val="60000"/>
          </a:schemeClr>
        </a:solidFill>
        <a:ln>
          <a:solidFill>
            <a:schemeClr val="tx1"/>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b="1" i="1" kern="1200" dirty="0">
              <a:solidFill>
                <a:schemeClr val="tx1"/>
              </a:solidFill>
            </a:rPr>
            <a:t>Voluntary Termination – Staff &amp; </a:t>
          </a:r>
          <a:r>
            <a:rPr lang="en-US" sz="2100" b="1" i="1" kern="1200" dirty="0" smtClean="0">
              <a:solidFill>
                <a:schemeClr val="tx1"/>
              </a:solidFill>
            </a:rPr>
            <a:t>Academic</a:t>
          </a:r>
        </a:p>
        <a:p>
          <a:pPr lvl="0" algn="ctr" defTabSz="933450">
            <a:lnSpc>
              <a:spcPct val="90000"/>
            </a:lnSpc>
            <a:spcBef>
              <a:spcPct val="0"/>
            </a:spcBef>
            <a:spcAft>
              <a:spcPct val="35000"/>
            </a:spcAft>
          </a:pPr>
          <a:r>
            <a:rPr lang="en-US" sz="2100" b="1" i="1" kern="1200" dirty="0" smtClean="0">
              <a:solidFill>
                <a:srgbClr val="FF0000"/>
              </a:solidFill>
            </a:rPr>
            <a:t>Pilot Unit AWE</a:t>
          </a:r>
          <a:endParaRPr lang="en-US" sz="2100" b="1" i="1" kern="1200" dirty="0">
            <a:solidFill>
              <a:srgbClr val="FF0000"/>
            </a:solidFill>
          </a:endParaRPr>
        </a:p>
      </dsp:txBody>
      <dsp:txXfrm>
        <a:off x="8727928" y="1981204"/>
        <a:ext cx="2679053" cy="1607431"/>
      </dsp:txXfrm>
    </dsp:sp>
    <dsp:sp modelId="{58A6EAE2-F86E-440A-8EDE-39D70BBAE745}">
      <dsp:nvSpPr>
        <dsp:cNvPr id="0" name=""/>
        <dsp:cNvSpPr/>
      </dsp:nvSpPr>
      <dsp:spPr>
        <a:xfrm>
          <a:off x="45679" y="3913417"/>
          <a:ext cx="2679053" cy="1607431"/>
        </a:xfrm>
        <a:prstGeom prst="rect">
          <a:avLst/>
        </a:prstGeom>
        <a:solidFill>
          <a:schemeClr val="accent4">
            <a:lumMod val="40000"/>
            <a:lumOff val="60000"/>
          </a:schemeClr>
        </a:solidFill>
        <a:ln>
          <a:solidFill>
            <a:schemeClr val="tx1"/>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b="1" i="1" kern="1200" dirty="0">
              <a:solidFill>
                <a:schemeClr val="tx1"/>
              </a:solidFill>
            </a:rPr>
            <a:t>One-Time </a:t>
          </a:r>
          <a:endParaRPr lang="en-US" sz="2100" b="1" i="1" kern="1200" dirty="0" smtClean="0">
            <a:solidFill>
              <a:schemeClr val="tx1"/>
            </a:solidFill>
          </a:endParaRPr>
        </a:p>
        <a:p>
          <a:pPr lvl="0" algn="ctr" defTabSz="933450">
            <a:lnSpc>
              <a:spcPct val="90000"/>
            </a:lnSpc>
            <a:spcBef>
              <a:spcPct val="0"/>
            </a:spcBef>
            <a:spcAft>
              <a:spcPct val="35000"/>
            </a:spcAft>
          </a:pPr>
          <a:r>
            <a:rPr lang="en-US" sz="2100" b="1" i="1" kern="1200" dirty="0" smtClean="0">
              <a:solidFill>
                <a:srgbClr val="FF0000"/>
              </a:solidFill>
            </a:rPr>
            <a:t>Pilot Unit AWE</a:t>
          </a:r>
          <a:endParaRPr lang="en-US" sz="2100" b="1" i="1" kern="1200" dirty="0">
            <a:solidFill>
              <a:srgbClr val="FF0000"/>
            </a:solidFill>
          </a:endParaRPr>
        </a:p>
      </dsp:txBody>
      <dsp:txXfrm>
        <a:off x="45679" y="3913417"/>
        <a:ext cx="2679053" cy="1607431"/>
      </dsp:txXfrm>
    </dsp:sp>
    <dsp:sp modelId="{19309917-8C00-48E3-8869-1579455C0631}">
      <dsp:nvSpPr>
        <dsp:cNvPr id="0" name=""/>
        <dsp:cNvSpPr/>
      </dsp:nvSpPr>
      <dsp:spPr>
        <a:xfrm>
          <a:off x="5845266" y="3895945"/>
          <a:ext cx="2679053" cy="1607431"/>
        </a:xfrm>
        <a:prstGeom prst="rect">
          <a:avLst/>
        </a:prstGeom>
        <a:solidFill>
          <a:schemeClr val="accent4">
            <a:lumMod val="40000"/>
            <a:lumOff val="60000"/>
          </a:schemeClr>
        </a:solidFill>
        <a:ln>
          <a:solidFill>
            <a:schemeClr val="tx1"/>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b="1" kern="1200" dirty="0" smtClean="0">
              <a:solidFill>
                <a:schemeClr val="tx1"/>
              </a:solidFill>
            </a:rPr>
            <a:t>Persons of Interest Onboarding</a:t>
          </a:r>
          <a:r>
            <a:rPr lang="en-US" sz="2100" b="1" kern="1200" dirty="0" smtClean="0">
              <a:solidFill>
                <a:schemeClr val="tx1"/>
              </a:solidFill>
            </a:rPr>
            <a:t>/</a:t>
          </a:r>
          <a:br>
            <a:rPr lang="en-US" sz="2100" b="1" kern="1200" dirty="0" smtClean="0">
              <a:solidFill>
                <a:schemeClr val="tx1"/>
              </a:solidFill>
            </a:rPr>
          </a:br>
          <a:r>
            <a:rPr lang="en-US" sz="2100" b="1" kern="1200" dirty="0" smtClean="0">
              <a:solidFill>
                <a:schemeClr val="tx1"/>
              </a:solidFill>
            </a:rPr>
            <a:t>Off-boarding       </a:t>
          </a:r>
          <a:r>
            <a:rPr lang="en-US" sz="2100" b="1" i="1" kern="1200" dirty="0" smtClean="0">
              <a:solidFill>
                <a:srgbClr val="FF0000"/>
              </a:solidFill>
            </a:rPr>
            <a:t>SSC AWE</a:t>
          </a:r>
          <a:endParaRPr lang="en-US" sz="2100" b="1" i="1" kern="1200" dirty="0">
            <a:solidFill>
              <a:srgbClr val="FF0000"/>
            </a:solidFill>
          </a:endParaRPr>
        </a:p>
      </dsp:txBody>
      <dsp:txXfrm>
        <a:off x="5845266" y="3895945"/>
        <a:ext cx="2679053" cy="1607431"/>
      </dsp:txXfrm>
    </dsp:sp>
    <dsp:sp modelId="{908F3CE4-D73F-4C42-971D-A9236C7B1322}">
      <dsp:nvSpPr>
        <dsp:cNvPr id="0" name=""/>
        <dsp:cNvSpPr/>
      </dsp:nvSpPr>
      <dsp:spPr>
        <a:xfrm>
          <a:off x="2939271" y="3912340"/>
          <a:ext cx="2679053" cy="1607431"/>
        </a:xfrm>
        <a:prstGeom prst="rect">
          <a:avLst/>
        </a:prstGeom>
        <a:solidFill>
          <a:schemeClr val="accent4">
            <a:lumMod val="40000"/>
            <a:lumOff val="60000"/>
          </a:schemeClr>
        </a:solidFill>
        <a:ln>
          <a:solidFill>
            <a:schemeClr val="tx1"/>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b="1" kern="1200" dirty="0">
              <a:solidFill>
                <a:schemeClr val="tx1"/>
              </a:solidFill>
            </a:rPr>
            <a:t>Position </a:t>
          </a:r>
          <a:r>
            <a:rPr lang="en-US" sz="2100" b="1" kern="1200" dirty="0" smtClean="0">
              <a:solidFill>
                <a:schemeClr val="tx1"/>
              </a:solidFill>
            </a:rPr>
            <a:t>Control</a:t>
          </a:r>
        </a:p>
        <a:p>
          <a:pPr lvl="0" algn="ctr" defTabSz="933450">
            <a:lnSpc>
              <a:spcPct val="90000"/>
            </a:lnSpc>
            <a:spcBef>
              <a:spcPct val="0"/>
            </a:spcBef>
            <a:spcAft>
              <a:spcPct val="35000"/>
            </a:spcAft>
          </a:pPr>
          <a:r>
            <a:rPr lang="en-US" sz="2100" b="1" i="1" kern="1200" dirty="0" smtClean="0">
              <a:solidFill>
                <a:srgbClr val="FF0000"/>
              </a:solidFill>
            </a:rPr>
            <a:t>SSC AWE</a:t>
          </a:r>
          <a:endParaRPr lang="en-US" sz="2100" b="1" i="1" kern="1200" dirty="0">
            <a:solidFill>
              <a:srgbClr val="FF0000"/>
            </a:solidFill>
          </a:endParaRPr>
        </a:p>
      </dsp:txBody>
      <dsp:txXfrm>
        <a:off x="2939271" y="3912340"/>
        <a:ext cx="2679053" cy="1607431"/>
      </dsp:txXfrm>
    </dsp:sp>
    <dsp:sp modelId="{4348685F-29FB-4E61-83F2-901AC36979A3}">
      <dsp:nvSpPr>
        <dsp:cNvPr id="0" name=""/>
        <dsp:cNvSpPr/>
      </dsp:nvSpPr>
      <dsp:spPr>
        <a:xfrm>
          <a:off x="5811001" y="154834"/>
          <a:ext cx="2679053" cy="1607431"/>
        </a:xfrm>
        <a:prstGeom prst="rect">
          <a:avLst/>
        </a:prstGeom>
        <a:solidFill>
          <a:schemeClr val="accent1">
            <a:lumMod val="60000"/>
            <a:lumOff val="40000"/>
          </a:schemeClr>
        </a:solidFill>
        <a:ln>
          <a:solidFill>
            <a:schemeClr val="tx1"/>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b="1" kern="1200" dirty="0" smtClean="0">
              <a:solidFill>
                <a:schemeClr val="tx1"/>
              </a:solidFill>
            </a:rPr>
            <a:t>Involuntary Termination </a:t>
          </a:r>
          <a:r>
            <a:rPr lang="en-US" sz="2100" b="1" kern="1200" dirty="0">
              <a:solidFill>
                <a:schemeClr val="tx1"/>
              </a:solidFill>
            </a:rPr>
            <a:t>– </a:t>
          </a:r>
          <a:r>
            <a:rPr lang="en-US" sz="2100" b="1" kern="1200" dirty="0" smtClean="0">
              <a:solidFill>
                <a:schemeClr val="tx1"/>
              </a:solidFill>
            </a:rPr>
            <a:t>Empl class 5, 9, 10 </a:t>
          </a:r>
        </a:p>
        <a:p>
          <a:pPr lvl="0" algn="ctr" defTabSz="933450">
            <a:lnSpc>
              <a:spcPct val="90000"/>
            </a:lnSpc>
            <a:spcBef>
              <a:spcPct val="0"/>
            </a:spcBef>
            <a:spcAft>
              <a:spcPct val="35000"/>
            </a:spcAft>
          </a:pPr>
          <a:r>
            <a:rPr lang="en-US" sz="2100" b="1" i="1" kern="1200" dirty="0" smtClean="0">
              <a:solidFill>
                <a:srgbClr val="FF0000"/>
              </a:solidFill>
            </a:rPr>
            <a:t>SSC AWE</a:t>
          </a:r>
          <a:endParaRPr lang="en-US" sz="2100" b="1" kern="1200" dirty="0">
            <a:solidFill>
              <a:schemeClr val="tx1"/>
            </a:solidFill>
          </a:endParaRPr>
        </a:p>
      </dsp:txBody>
      <dsp:txXfrm>
        <a:off x="5811001" y="154834"/>
        <a:ext cx="2679053" cy="1607431"/>
      </dsp:txXfrm>
    </dsp:sp>
    <dsp:sp modelId="{A804A435-70BC-40C8-9D80-DADF0E87AE14}">
      <dsp:nvSpPr>
        <dsp:cNvPr id="0" name=""/>
        <dsp:cNvSpPr/>
      </dsp:nvSpPr>
      <dsp:spPr>
        <a:xfrm>
          <a:off x="8721123" y="154834"/>
          <a:ext cx="2679053" cy="1607431"/>
        </a:xfrm>
        <a:prstGeom prst="rect">
          <a:avLst/>
        </a:prstGeom>
        <a:solidFill>
          <a:schemeClr val="accent1">
            <a:lumMod val="60000"/>
            <a:lumOff val="40000"/>
          </a:schemeClr>
        </a:solidFill>
        <a:ln>
          <a:solidFill>
            <a:schemeClr val="tx1"/>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b="1" kern="1200" dirty="0" smtClean="0">
              <a:solidFill>
                <a:schemeClr val="tx1"/>
              </a:solidFill>
            </a:rPr>
            <a:t>PayPath/</a:t>
          </a:r>
          <a:r>
            <a:rPr lang="en-US" sz="2100" b="1" i="1" kern="1200" dirty="0" smtClean="0">
              <a:solidFill>
                <a:schemeClr val="tx1"/>
              </a:solidFill>
            </a:rPr>
            <a:t>Additional Pay</a:t>
          </a:r>
          <a:r>
            <a:rPr lang="en-US" sz="2100" b="1" kern="1200" dirty="0" smtClean="0">
              <a:solidFill>
                <a:schemeClr val="tx1"/>
              </a:solidFill>
            </a:rPr>
            <a:t> </a:t>
          </a:r>
          <a:r>
            <a:rPr lang="en-US" sz="2100" b="1" kern="1200" dirty="0">
              <a:solidFill>
                <a:schemeClr val="tx1"/>
              </a:solidFill>
            </a:rPr>
            <a:t>– </a:t>
          </a:r>
          <a:r>
            <a:rPr lang="en-US" sz="2100" b="1" kern="1200" dirty="0" smtClean="0">
              <a:solidFill>
                <a:schemeClr val="tx1"/>
              </a:solidFill>
            </a:rPr>
            <a:t>Empl class 5, 9, 10</a:t>
          </a:r>
          <a:r>
            <a:rPr lang="en-US" sz="2100" b="1" kern="1200" dirty="0">
              <a:solidFill>
                <a:schemeClr val="tx1"/>
              </a:solidFill>
            </a:rPr>
            <a:t> </a:t>
          </a:r>
          <a:endParaRPr lang="en-US" sz="2100" b="1" kern="1200" dirty="0" smtClean="0">
            <a:solidFill>
              <a:schemeClr val="tx1"/>
            </a:solidFill>
          </a:endParaRPr>
        </a:p>
        <a:p>
          <a:pPr lvl="0" algn="ctr" defTabSz="933450">
            <a:lnSpc>
              <a:spcPct val="90000"/>
            </a:lnSpc>
            <a:spcBef>
              <a:spcPct val="0"/>
            </a:spcBef>
            <a:spcAft>
              <a:spcPct val="35000"/>
            </a:spcAft>
          </a:pPr>
          <a:r>
            <a:rPr lang="en-US" sz="2100" b="1" i="1" kern="1200" dirty="0" smtClean="0">
              <a:solidFill>
                <a:srgbClr val="FF0000"/>
              </a:solidFill>
            </a:rPr>
            <a:t>SSC AWE</a:t>
          </a:r>
          <a:endParaRPr lang="en-US" sz="2100" b="1" kern="1200" dirty="0">
            <a:solidFill>
              <a:srgbClr val="FF0000"/>
            </a:solidFill>
          </a:endParaRPr>
        </a:p>
      </dsp:txBody>
      <dsp:txXfrm>
        <a:off x="8721123" y="154834"/>
        <a:ext cx="2679053" cy="160743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C2BE16-6901-48EF-8C5D-776BDA011473}">
      <dsp:nvSpPr>
        <dsp:cNvPr id="0" name=""/>
        <dsp:cNvSpPr/>
      </dsp:nvSpPr>
      <dsp:spPr>
        <a:xfrm>
          <a:off x="1552703" y="226"/>
          <a:ext cx="3279994" cy="2709107"/>
        </a:xfrm>
        <a:prstGeom prst="ellipse">
          <a:avLst/>
        </a:prstGeom>
        <a:solidFill>
          <a:schemeClr val="accent4">
            <a:alpha val="50000"/>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sp>
    <dsp:sp modelId="{E53BF554-6A2C-4729-8869-708383015605}">
      <dsp:nvSpPr>
        <dsp:cNvPr id="0" name=""/>
        <dsp:cNvSpPr/>
      </dsp:nvSpPr>
      <dsp:spPr>
        <a:xfrm>
          <a:off x="2594664" y="718063"/>
          <a:ext cx="1243667" cy="10348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4130" rIns="0" bIns="24130" numCol="1" spcCol="1270" anchor="ctr" anchorCtr="0">
          <a:noAutofit/>
        </a:bodyPr>
        <a:lstStyle/>
        <a:p>
          <a:pPr lvl="0" algn="l" defTabSz="844550">
            <a:lnSpc>
              <a:spcPct val="90000"/>
            </a:lnSpc>
            <a:spcBef>
              <a:spcPct val="0"/>
            </a:spcBef>
            <a:spcAft>
              <a:spcPct val="35000"/>
            </a:spcAft>
          </a:pPr>
          <a:r>
            <a:rPr lang="en-US" sz="1900" b="1" kern="1200" dirty="0" smtClean="0">
              <a:solidFill>
                <a:schemeClr val="bg1"/>
              </a:solidFill>
            </a:rPr>
            <a:t>POSITION CONTROL</a:t>
          </a:r>
          <a:endParaRPr lang="en-US" sz="1900" b="1" kern="1200" dirty="0">
            <a:solidFill>
              <a:schemeClr val="bg1"/>
            </a:solidFill>
          </a:endParaRPr>
        </a:p>
      </dsp:txBody>
      <dsp:txXfrm>
        <a:off x="2594664" y="718063"/>
        <a:ext cx="1243667" cy="1034891"/>
      </dsp:txXfrm>
    </dsp:sp>
    <dsp:sp modelId="{08E911EC-D788-498A-8229-9969AB4E9BA0}">
      <dsp:nvSpPr>
        <dsp:cNvPr id="0" name=""/>
        <dsp:cNvSpPr/>
      </dsp:nvSpPr>
      <dsp:spPr>
        <a:xfrm>
          <a:off x="1628244" y="2558260"/>
          <a:ext cx="3279994" cy="2709107"/>
        </a:xfrm>
        <a:prstGeom prst="ellipse">
          <a:avLst/>
        </a:prstGeom>
        <a:solidFill>
          <a:schemeClr val="accent4">
            <a:alpha val="50000"/>
            <a:hueOff val="10395692"/>
            <a:satOff val="-47968"/>
            <a:lumOff val="1765"/>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sp>
    <dsp:sp modelId="{39E09185-1D7F-4251-AA99-80787081DC96}">
      <dsp:nvSpPr>
        <dsp:cNvPr id="0" name=""/>
        <dsp:cNvSpPr/>
      </dsp:nvSpPr>
      <dsp:spPr>
        <a:xfrm>
          <a:off x="2178907" y="3323795"/>
          <a:ext cx="2245548" cy="10348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4130" rIns="0" bIns="24130" numCol="1" spcCol="1270" anchor="ctr" anchorCtr="0">
          <a:noAutofit/>
        </a:bodyPr>
        <a:lstStyle/>
        <a:p>
          <a:pPr lvl="0" algn="ctr" defTabSz="844550">
            <a:lnSpc>
              <a:spcPct val="90000"/>
            </a:lnSpc>
            <a:spcBef>
              <a:spcPct val="0"/>
            </a:spcBef>
            <a:spcAft>
              <a:spcPct val="35000"/>
            </a:spcAft>
          </a:pPr>
          <a:r>
            <a:rPr lang="en-US" sz="1900" b="1" kern="1200" dirty="0" smtClean="0">
              <a:solidFill>
                <a:schemeClr val="bg1"/>
              </a:solidFill>
            </a:rPr>
            <a:t>PERSON </a:t>
          </a:r>
        </a:p>
        <a:p>
          <a:pPr lvl="0" algn="ctr" defTabSz="844550">
            <a:lnSpc>
              <a:spcPct val="90000"/>
            </a:lnSpc>
            <a:spcBef>
              <a:spcPct val="0"/>
            </a:spcBef>
            <a:spcAft>
              <a:spcPct val="35000"/>
            </a:spcAft>
          </a:pPr>
          <a:r>
            <a:rPr lang="en-US" sz="1900" b="1" kern="1200" dirty="0" smtClean="0">
              <a:solidFill>
                <a:schemeClr val="bg1"/>
              </a:solidFill>
            </a:rPr>
            <a:t>OF </a:t>
          </a:r>
        </a:p>
        <a:p>
          <a:pPr lvl="0" algn="ctr" defTabSz="844550">
            <a:lnSpc>
              <a:spcPct val="90000"/>
            </a:lnSpc>
            <a:spcBef>
              <a:spcPct val="0"/>
            </a:spcBef>
            <a:spcAft>
              <a:spcPct val="35000"/>
            </a:spcAft>
          </a:pPr>
          <a:r>
            <a:rPr lang="en-US" sz="1900" b="1" kern="1200" dirty="0" smtClean="0">
              <a:solidFill>
                <a:schemeClr val="bg1"/>
              </a:solidFill>
            </a:rPr>
            <a:t>INTEREST</a:t>
          </a:r>
          <a:endParaRPr lang="en-US" sz="1900" b="1" kern="1200" dirty="0">
            <a:solidFill>
              <a:schemeClr val="bg1"/>
            </a:solidFill>
          </a:endParaRPr>
        </a:p>
      </dsp:txBody>
      <dsp:txXfrm>
        <a:off x="2178907" y="3323795"/>
        <a:ext cx="2245548" cy="103489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68DD1C-CB41-42D9-8CA8-CE0F5C7D4284}">
      <dsp:nvSpPr>
        <dsp:cNvPr id="0" name=""/>
        <dsp:cNvSpPr/>
      </dsp:nvSpPr>
      <dsp:spPr>
        <a:xfrm>
          <a:off x="0" y="19286"/>
          <a:ext cx="10575650" cy="786240"/>
        </a:xfrm>
        <a:prstGeom prst="roundRect">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US" sz="2000" kern="1200" dirty="0" smtClean="0">
              <a:solidFill>
                <a:schemeClr val="tx1"/>
              </a:solidFill>
              <a:latin typeface="Arial"/>
            </a:rPr>
            <a:t>Understand the roles and responsibilities for each process</a:t>
          </a:r>
          <a:endParaRPr lang="en-US" sz="2000" kern="1200" dirty="0">
            <a:solidFill>
              <a:schemeClr val="tx1"/>
            </a:solidFill>
          </a:endParaRPr>
        </a:p>
      </dsp:txBody>
      <dsp:txXfrm>
        <a:off x="38381" y="57667"/>
        <a:ext cx="10498888" cy="709478"/>
      </dsp:txXfrm>
    </dsp:sp>
    <dsp:sp modelId="{2512809E-EACC-4D5E-B457-3D347D989510}">
      <dsp:nvSpPr>
        <dsp:cNvPr id="0" name=""/>
        <dsp:cNvSpPr/>
      </dsp:nvSpPr>
      <dsp:spPr>
        <a:xfrm>
          <a:off x="0" y="912655"/>
          <a:ext cx="10575650" cy="786240"/>
        </a:xfrm>
        <a:prstGeom prst="roundRect">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US" sz="2000" kern="1200" dirty="0" smtClean="0">
              <a:solidFill>
                <a:schemeClr val="tx1"/>
              </a:solidFill>
              <a:latin typeface="Arial"/>
            </a:rPr>
            <a:t>Understand the handoff process within each process</a:t>
          </a:r>
        </a:p>
      </dsp:txBody>
      <dsp:txXfrm>
        <a:off x="38381" y="951036"/>
        <a:ext cx="10498888" cy="709478"/>
      </dsp:txXfrm>
    </dsp:sp>
    <dsp:sp modelId="{D5756C89-6394-483B-84C7-D2A79A0CF396}">
      <dsp:nvSpPr>
        <dsp:cNvPr id="0" name=""/>
        <dsp:cNvSpPr/>
      </dsp:nvSpPr>
      <dsp:spPr>
        <a:xfrm>
          <a:off x="0" y="1835040"/>
          <a:ext cx="10575650" cy="786240"/>
        </a:xfrm>
        <a:prstGeom prst="roundRect">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US" sz="2000" kern="1200" dirty="0" smtClean="0">
              <a:solidFill>
                <a:schemeClr val="tx1"/>
              </a:solidFill>
              <a:latin typeface="Arial"/>
            </a:rPr>
            <a:t>Understand the Approval Workflow process, </a:t>
          </a:r>
          <a:r>
            <a:rPr lang="en-US" sz="2000" kern="1200" dirty="0" smtClean="0">
              <a:solidFill>
                <a:schemeClr val="tx1"/>
              </a:solidFill>
              <a:latin typeface="Arial"/>
            </a:rPr>
            <a:t>and which transactions will be approved by pilot unit vs. SSC</a:t>
          </a:r>
          <a:endParaRPr lang="en-US" sz="2000" kern="1200" dirty="0" smtClean="0">
            <a:solidFill>
              <a:schemeClr val="tx1"/>
            </a:solidFill>
            <a:latin typeface="Arial"/>
          </a:endParaRPr>
        </a:p>
      </dsp:txBody>
      <dsp:txXfrm>
        <a:off x="38381" y="1873421"/>
        <a:ext cx="10498888" cy="709478"/>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VerticalCircleList">
  <dgm:title val=""/>
  <dgm:desc val=""/>
  <dgm:catLst>
    <dgm:cat type="list" pri="235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41" srcId="1" destId="11" srcOrd="0" destOrd="0"/>
        <dgm:cxn modelId="42" srcId="1" destId="12" srcOrd="1" destOrd="0"/>
        <dgm:cxn modelId="5" srcId="0" destId="2" srcOrd="0" destOrd="0"/>
        <dgm:cxn modelId="51" srcId="2" destId="21" srcOrd="0" destOrd="0"/>
        <dgm:cxn modelId="52" srcId="2" destId="22" srcOrd="1" destOrd="0"/>
      </dgm:cxnLst>
      <dgm:bg/>
      <dgm:whole/>
    </dgm:dataModel>
  </dgm:sampData>
  <dgm:styleData useDef="1">
    <dgm:dataModel>
      <dgm:ptLst/>
      <dgm:bg/>
      <dgm:whole/>
    </dgm:dataModel>
  </dgm:styleData>
  <dgm:clrData useDef="1">
    <dgm:dataModel>
      <dgm:ptLst/>
      <dgm:bg/>
      <dgm:whole/>
    </dgm:dataModel>
  </dgm:clrData>
  <dgm:layoutNode name="Name0">
    <dgm:varLst>
      <dgm:dir/>
    </dgm:varLst>
    <dgm:alg type="lin">
      <dgm:param type="linDir" val="fromT"/>
      <dgm:param type="fallback" val="2D"/>
    </dgm:alg>
    <dgm:shape xmlns:r="http://schemas.openxmlformats.org/officeDocument/2006/relationships" r:blip="">
      <dgm:adjLst/>
    </dgm:shape>
    <dgm:presOf/>
    <dgm:constrLst>
      <dgm:constr type="w" for="ch" forName="withChildren" refType="w"/>
      <dgm:constr type="h" for="ch" forName="withChildren" refType="w" fact="0.909"/>
      <dgm:constr type="w" for="ch" forName="noChildren" refType="w"/>
      <dgm:constr type="h" for="ch" forName="noChildren" refType="w" fact="0.164"/>
      <dgm:constr type="w" for="ch" forName="overlap" val="1"/>
      <dgm:constr type="h" for="ch" forName="overlap" refType="w" refFor="ch" refForName="withChildren" fact="-0.089"/>
      <dgm:constr type="primFontSz" for="des" forName="txLvl1" op="equ" val="65"/>
      <dgm:constr type="primFontSz" for="des" forName="txLvlOnly1" refType="primFontSz" refFor="des" refForName="txLvl1" op="equ"/>
      <dgm:constr type="primFontSz" for="des" forName="txLvl2" refType="primFontSz" refFor="des" refForName="txLvl1" op="equ" fact="0.78"/>
      <dgm:constr type="primFontSz" for="des" forName="txLvl3" refType="primFontSz" refFor="des" refForName="txLvl1" op="equ" fact="0.78"/>
      <dgm:constr type="userF" for="des" forName="lin" refType="primFontSz" refFor="des" refForName="txLvl2" op="equ"/>
    </dgm:constrLst>
    <dgm:forEach name="Name1" axis="ch" ptType="node">
      <dgm:choose name="Name2">
        <dgm:if name="Name3" axis="ch" ptType="node" func="cnt" op="gte" val="1">
          <dgm:layoutNode name="withChildren">
            <dgm:alg type="composite"/>
            <dgm:choose name="Name4">
              <dgm:if name="Name5" func="var" arg="dir" op="equ" val="norm">
                <dgm:constrLst>
                  <dgm:constr type="l" for="ch" forName="bigCircle"/>
                  <dgm:constr type="w" for="ch" forName="bigCircle" refType="h" refFor="ch" refForName="bigCircle"/>
                  <dgm:constr type="t" for="ch" forName="bigCircle"/>
                  <dgm:constr type="h" for="ch" forName="bigCircle" refType="h"/>
                  <dgm:constr type="l" for="ch" forName="medCircle" refType="w" fact="0.043"/>
                  <dgm:constr type="w" for="ch" forName="medCircle" refType="h" refFor="ch" refForName="medCircle"/>
                  <dgm:constr type="t" for="ch" forName="medCircle" refType="h" fact="0.042"/>
                  <dgm:constr type="h" for="ch" forName="medCircle" refType="h" fact="0.18"/>
                  <dgm:constr type="l" for="ch" forName="txLvl1" refType="ctrX" refFor="ch" refForName="medCircle"/>
                  <dgm:constr type="r" for="ch" forName="txLvl1" refType="w"/>
                  <dgm:constr type="h" for="ch" forName="txLvl1" refType="h" refFor="ch" refForName="medCircle"/>
                  <dgm:constr type="t" for="ch" forName="txLvl1" refType="t" refFor="ch" refForName="medCircle"/>
                  <dgm:constr type="l" for="ch" forName="lin" refType="ctrX" refFor="ch" refForName="medCircle"/>
                  <dgm:constr type="r" for="ch" forName="lin" refType="w"/>
                  <dgm:constr type="t" for="ch" forName="lin" refType="h" fact="0.222"/>
                  <dgm:constr type="h" for="ch" forName="lin" refType="h" fact="0.68"/>
                </dgm:constrLst>
              </dgm:if>
              <dgm:else name="Name6">
                <dgm:constrLst>
                  <dgm:constr type="r" for="ch" forName="bigCircle" refType="w"/>
                  <dgm:constr type="w" for="ch" forName="bigCircle" refType="h" refFor="ch" refForName="bigCircle"/>
                  <dgm:constr type="t" for="ch" forName="bigCircle"/>
                  <dgm:constr type="h" for="ch" forName="bigCircle" refType="h"/>
                  <dgm:constr type="r" for="ch" forName="medCircle" refType="w" fact="0.957"/>
                  <dgm:constr type="w" for="ch" forName="medCircle" refType="h" refFor="ch" refForName="medCircle"/>
                  <dgm:constr type="t" for="ch" forName="medCircle" refType="h" fact="0.042"/>
                  <dgm:constr type="h" for="ch" forName="medCircle" refType="h" fact="0.18"/>
                  <dgm:constr type="l" for="ch" forName="txLvl1"/>
                  <dgm:constr type="r" for="ch" forName="txLvl1" refType="ctrX" refFor="ch" refForName="medCircle"/>
                  <dgm:constr type="h" for="ch" forName="txLvl1" refType="h" refFor="ch" refForName="medCircle"/>
                  <dgm:constr type="t" for="ch" forName="txLvl1" refType="t" refFor="ch" refForName="medCircle"/>
                  <dgm:constr type="l" for="ch" forName="lin"/>
                  <dgm:constr type="r" for="ch" forName="lin" refType="ctrX" refFor="ch" refForName="medCircle"/>
                  <dgm:constr type="t" for="ch" forName="lin" refType="h" fact="0.222"/>
                  <dgm:constr type="h" for="ch" forName="lin" refType="h" fact="0.68"/>
                </dgm:constrLst>
              </dgm:else>
            </dgm:choose>
            <dgm:layoutNode name="bigCircle" styleLbl="vennNode1">
              <dgm:alg type="sp"/>
              <dgm:shape xmlns:r="http://schemas.openxmlformats.org/officeDocument/2006/relationships" type="ellipse" r:blip="">
                <dgm:adjLst/>
              </dgm:shape>
              <dgm:presOf/>
              <dgm:constrLst>
                <dgm:constr type="w" refType="h"/>
              </dgm:constrLst>
            </dgm:layoutNode>
            <dgm:layoutNode name="medCircle" styleLbl="vennNode1">
              <dgm:alg type="sp"/>
              <dgm:shape xmlns:r="http://schemas.openxmlformats.org/officeDocument/2006/relationships" type="ellipse" r:blip="">
                <dgm:adjLst/>
              </dgm:shape>
              <dgm:presOf/>
              <dgm:constrLst>
                <dgm:constr type="w" refType="h"/>
              </dgm:constrLst>
            </dgm:layoutNode>
            <dgm:layoutNode name="txLvl1" styleLbl="revTx">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name="lin">
              <dgm:choose name="Name10">
                <dgm:if name="Name11" func="var" arg="dir" op="equ" val="norm">
                  <dgm:alg type="lin">
                    <dgm:param type="linDir" val="fromT"/>
                    <dgm:param type="vertAlign" val="t"/>
                    <dgm:param type="nodeHorzAlign" val="l"/>
                  </dgm:alg>
                </dgm:if>
                <dgm:else name="Name12">
                  <dgm:alg type="lin">
                    <dgm:param type="linDir" val="fromT"/>
                    <dgm:param type="vertAlign" val="t"/>
                    <dgm:param type="nodeHorzAlign" val="r"/>
                  </dgm:alg>
                </dgm:else>
              </dgm:choose>
              <dgm:shape xmlns:r="http://schemas.openxmlformats.org/officeDocument/2006/relationships" r:blip="">
                <dgm:adjLst/>
              </dgm:shape>
              <dgm:presOf/>
              <dgm:constrLst>
                <dgm:constr type="userF"/>
                <dgm:constr type="primFontSz" for="ch" forName="txLvl2" refType="userF"/>
                <dgm:constr type="w" for="ch" forName="txLvl2" refType="w"/>
                <dgm:constr type="h" for="ch" forName="txLvl2" refType="primFontSz" refFor="ch" refForName="txLvl2" fact="0.39"/>
                <dgm:constr type="w" for="ch" forName="txLvl3" refType="w"/>
                <dgm:constr type="h" for="ch" forName="txLvl3" refType="primFontSz" refFor="ch" refForName="txLvl2" fact="0.39"/>
                <dgm:constr type="h" for="ch" forName="smCircle" refType="primFontSz" refFor="ch" refForName="txLvl2" fact="0.14"/>
                <dgm:constr type="h" for="ch" forName="indentDot1" refType="primFontSz" refFor="ch" refForName="txLvl2" fact="0.14"/>
                <dgm:constr type="h" for="ch" forName="indentDot2" refType="primFontSz" refFor="ch" refForName="txLvl2" fact="0.14"/>
                <dgm:constr type="h" for="ch" forName="indentDot3" refType="primFontSz" refFor="ch" refForName="txLvl2" fact="0.14"/>
                <dgm:constr type="w" for="ch" forName="indentDot1" refType="w"/>
                <dgm:constr type="w" for="ch" forName="indentDot2" refType="w"/>
                <dgm:constr type="w" for="ch" forName="indentDot3" refType="w"/>
                <dgm:constr type="userI" for="ch" forName="txLvl3" refType="primFontSz" refFor="ch" refForName="txLvl2" fact="0.14"/>
                <dgm:constr type="userI" for="ch" forName="indentDot1" refType="primFontSz" refFor="ch" refForName="txLvl2" fact="0.14"/>
                <dgm:constr type="userI" for="ch" forName="indentDot2" refType="primFontSz" refFor="ch" refForName="txLvl2" fact="0.14"/>
                <dgm:constr type="userI" for="ch" forName="indentDot3" refType="primFontSz" refFor="ch" refForName="txLvl2" fact="0.14"/>
              </dgm:constrLst>
              <dgm:ruleLst>
                <dgm:rule type="primFontSz" for="ch" forName="txLvl2" val="5" fact="NaN" max="NaN"/>
              </dgm:ruleLst>
              <dgm:forEach name="Name13" axis="ch" ptType="node">
                <dgm:layoutNode name="txLvl2" styleLbl="revTx">
                  <dgm:choose name="Name14">
                    <dgm:if name="Name15" func="var" arg="dir" op="equ" val="norm">
                      <dgm:alg type="tx">
                        <dgm:param type="parTxLTRAlign" val="l"/>
                        <dgm:param type="parTxRTLAlign" val="l"/>
                      </dgm:alg>
                    </dgm:if>
                    <dgm:else name="Name16">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h" val="INF" fact="NaN" max="NaN"/>
                  </dgm:ruleLst>
                </dgm:layoutNode>
                <dgm:forEach name="Name17" axis="ch" ptType="node" cnt="1">
                  <dgm:layoutNode name="indentDot1">
                    <dgm:alg type="composite"/>
                    <dgm:shape xmlns:r="http://schemas.openxmlformats.org/officeDocument/2006/relationships" r:blip="">
                      <dgm:adjLst/>
                    </dgm:shape>
                    <dgm:presOf/>
                    <dgm:choose name="Name18">
                      <dgm:if name="Name19" func="var" arg="dir" op="equ" val="norm">
                        <dgm:constrLst>
                          <dgm:constr type="userI"/>
                          <dgm:constr type="w" for="ch" forName="gap1" refType="userI" fact="3"/>
                          <dgm:constr type="w" for="ch" forName="smCircle1" refType="h"/>
                          <dgm:constr type="l" for="ch" forName="smCircle1" refType="r" refFor="ch" refForName="gap1"/>
                        </dgm:constrLst>
                      </dgm:if>
                      <dgm:else name="Name20">
                        <dgm:constrLst>
                          <dgm:constr type="userI"/>
                          <dgm:constr type="w" for="ch" forName="gap1" refType="userI" fact="3"/>
                          <dgm:constr type="w" for="ch" forName="smCircle1" refType="h"/>
                          <dgm:constr type="r" for="ch" forName="smCircle1" refType="l" refFor="ch" refForName="gap1"/>
                        </dgm:constrLst>
                      </dgm:else>
                    </dgm:choose>
                    <dgm:layoutNode name="gap1">
                      <dgm:alg type="sp"/>
                      <dgm:shape xmlns:r="http://schemas.openxmlformats.org/officeDocument/2006/relationships" type="rect" r:blip="" hideGeom="1">
                        <dgm:adjLst/>
                      </dgm:shape>
                      <dgm:presOf/>
                    </dgm:layoutNode>
                    <dgm:layoutNode name="smCircle1" styleLbl="vennNode1">
                      <dgm:alg type="sp"/>
                      <dgm:shape xmlns:r="http://schemas.openxmlformats.org/officeDocument/2006/relationships" type="ellipse" r:blip="">
                        <dgm:adjLst/>
                      </dgm:shape>
                      <dgm:presOf/>
                      <dgm:constrLst>
                        <dgm:constr type="w" refType="h"/>
                      </dgm:constrLst>
                    </dgm:layoutNode>
                  </dgm:layoutNode>
                </dgm:forEach>
                <dgm:forEach name="Name21" axis="ch" ptType="node">
                  <dgm:layoutNode name="txLvl3" styleLbl="revTx">
                    <dgm:varLst>
                      <dgm:bulletEnabled val="1"/>
                    </dgm:varLst>
                    <dgm:choose name="Name22">
                      <dgm:if name="Name23" func="var" arg="dir" op="equ" val="norm">
                        <dgm:alg type="tx">
                          <dgm:param type="parTxLTRAlign" val="l"/>
                          <dgm:param type="parTxRTLAlign" val="l"/>
                          <dgm:param type="shpTxLTRAlignCh" val="l"/>
                          <dgm:param type="shpTxRTLAlignCh" val="l"/>
                        </dgm:alg>
                      </dgm:if>
                      <dgm:else name="Name24">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hoose name="Name25">
                      <dgm:if name="Name26" func="var" arg="dir" op="equ" val="norm">
                        <dgm:constrLst>
                          <dgm:constr type="userI"/>
                          <dgm:constr type="lMarg" refType="userI" fact="8.504"/>
                          <dgm:constr type="rMarg"/>
                          <dgm:constr type="tMarg" refType="primFontSz" fact="0.1"/>
                          <dgm:constr type="bMarg" refType="primFontSz" fact="0.1"/>
                        </dgm:constrLst>
                      </dgm:if>
                      <dgm:else name="Name27">
                        <dgm:constrLst>
                          <dgm:constr type="userI"/>
                          <dgm:constr type="lMarg"/>
                          <dgm:constr type="rMarg" refType="userI" fact="8.504"/>
                          <dgm:constr type="tMarg" refType="primFontSz" fact="0.1"/>
                          <dgm:constr type="bMarg" refType="primFontSz" fact="0.1"/>
                        </dgm:constrLst>
                      </dgm:else>
                    </dgm:choose>
                    <dgm:ruleLst>
                      <dgm:rule type="h" val="INF" fact="NaN" max="NaN"/>
                    </dgm:ruleLst>
                  </dgm:layoutNode>
                  <dgm:forEach name="Name28" axis="followSib" ptType="sibTrans" cnt="1">
                    <dgm:layoutNode name="indentDot2">
                      <dgm:alg type="composite"/>
                      <dgm:shape xmlns:r="http://schemas.openxmlformats.org/officeDocument/2006/relationships" r:blip="">
                        <dgm:adjLst/>
                      </dgm:shape>
                      <dgm:presOf/>
                      <dgm:choose name="Name29">
                        <dgm:if name="Name30" func="var" arg="dir" op="equ" val="norm">
                          <dgm:constrLst>
                            <dgm:constr type="userI"/>
                            <dgm:constr type="w" for="ch" forName="gap2" refType="userI" fact="3"/>
                            <dgm:constr type="w" for="ch" forName="smCircle2" refType="h"/>
                            <dgm:constr type="l" for="ch" forName="smCircle2" refType="r" refFor="ch" refForName="gap2"/>
                          </dgm:constrLst>
                        </dgm:if>
                        <dgm:else name="Name31">
                          <dgm:constrLst>
                            <dgm:constr type="userI"/>
                            <dgm:constr type="w" for="ch" forName="gap2" refType="userI" fact="3"/>
                            <dgm:constr type="w" for="ch" forName="smCircle2" refType="h"/>
                            <dgm:constr type="r" for="ch" forName="smCircle2" refType="l" refFor="ch" refForName="gap2"/>
                          </dgm:constrLst>
                        </dgm:else>
                      </dgm:choose>
                      <dgm:layoutNode name="gap2">
                        <dgm:alg type="sp"/>
                        <dgm:shape xmlns:r="http://schemas.openxmlformats.org/officeDocument/2006/relationships" type="rect" r:blip="" hideGeom="1">
                          <dgm:adjLst/>
                        </dgm:shape>
                        <dgm:presOf/>
                      </dgm:layoutNode>
                      <dgm:layoutNode name="smCircle2" styleLbl="vennNode1">
                        <dgm:alg type="sp"/>
                        <dgm:shape xmlns:r="http://schemas.openxmlformats.org/officeDocument/2006/relationships" type="ellipse" r:blip="">
                          <dgm:adjLst/>
                        </dgm:shape>
                        <dgm:presOf/>
                        <dgm:constrLst>
                          <dgm:constr type="w" refType="h"/>
                        </dgm:constrLst>
                      </dgm:layoutNode>
                    </dgm:layoutNode>
                  </dgm:forEach>
                </dgm:forEach>
                <dgm:choose name="Name32">
                  <dgm:if name="Name33" axis="ch" ptType="node" func="cnt" op="gte" val="1">
                    <dgm:forEach name="Name34" axis="followSib" ptType="sibTrans" cnt="1">
                      <dgm:layoutNode name="indentDot3">
                        <dgm:alg type="composite"/>
                        <dgm:shape xmlns:r="http://schemas.openxmlformats.org/officeDocument/2006/relationships" r:blip="">
                          <dgm:adjLst/>
                        </dgm:shape>
                        <dgm:presOf/>
                        <dgm:choose name="Name35">
                          <dgm:if name="Name36" func="var" arg="dir" op="equ" val="norm">
                            <dgm:constrLst>
                              <dgm:constr type="userI"/>
                              <dgm:constr type="w" for="ch" forName="gap3" refType="userI" fact="3"/>
                              <dgm:constr type="w" for="ch" forName="smCircle3" refType="h"/>
                              <dgm:constr type="l" for="ch" forName="smCircle3" refType="r" refFor="ch" refForName="gap3"/>
                            </dgm:constrLst>
                          </dgm:if>
                          <dgm:else name="Name37">
                            <dgm:constrLst>
                              <dgm:constr type="userI"/>
                              <dgm:constr type="w" for="ch" forName="gap3" refType="userI" fact="3"/>
                              <dgm:constr type="w" for="ch" forName="smCircle3" refType="h"/>
                              <dgm:constr type="r" for="ch" forName="smCircle3" refType="l" refFor="ch" refForName="gap3"/>
                            </dgm:constrLst>
                          </dgm:else>
                        </dgm:choose>
                        <dgm:layoutNode name="gap3">
                          <dgm:alg type="sp"/>
                          <dgm:shape xmlns:r="http://schemas.openxmlformats.org/officeDocument/2006/relationships" type="rect" r:blip="" hideGeom="1">
                            <dgm:adjLst/>
                          </dgm:shape>
                          <dgm:presOf/>
                        </dgm:layoutNode>
                        <dgm:layoutNode name="smCircle3" styleLbl="vennNode1">
                          <dgm:alg type="sp"/>
                          <dgm:shape xmlns:r="http://schemas.openxmlformats.org/officeDocument/2006/relationships" type="ellipse" r:blip="">
                            <dgm:adjLst/>
                          </dgm:shape>
                          <dgm:presOf/>
                          <dgm:constrLst>
                            <dgm:constr type="w" refType="h"/>
                          </dgm:constrLst>
                        </dgm:layoutNode>
                      </dgm:layoutNode>
                    </dgm:forEach>
                  </dgm:if>
                  <dgm:else name="Name38">
                    <dgm:forEach name="Name39" axis="followSib" ptType="sibTrans" cnt="1">
                      <dgm:layoutNode name="smCircle" styleLbl="vennNode1">
                        <dgm:alg type="sp"/>
                        <dgm:shape xmlns:r="http://schemas.openxmlformats.org/officeDocument/2006/relationships" type="ellipse" r:blip="">
                          <dgm:adjLst/>
                        </dgm:shape>
                        <dgm:presOf/>
                        <dgm:constrLst>
                          <dgm:constr type="w" refType="h"/>
                        </dgm:constrLst>
                      </dgm:layoutNode>
                    </dgm:forEach>
                  </dgm:else>
                </dgm:choose>
              </dgm:forEach>
            </dgm:layoutNode>
          </dgm:layoutNode>
          <dgm:choose name="Name40">
            <dgm:if name="Name41" axis="followSib ch" ptType="node node" cnt="1 0" func="cnt" op="gte" val="1">
              <dgm:layoutNode name="overlap">
                <dgm:alg type="sp"/>
                <dgm:shape xmlns:r="http://schemas.openxmlformats.org/officeDocument/2006/relationships" r:blip="">
                  <dgm:adjLst/>
                </dgm:shape>
                <dgm:presOf/>
              </dgm:layoutNode>
            </dgm:if>
            <dgm:else name="Name42"/>
          </dgm:choose>
        </dgm:if>
        <dgm:else name="Name43">
          <dgm:layoutNode name="noChildren">
            <dgm:alg type="composite"/>
            <dgm:choose name="Name44">
              <dgm:if name="Name45" func="var" arg="dir" op="equ" val="norm">
                <dgm:constrLst>
                  <dgm:constr type="l" for="ch" forName="gap"/>
                  <dgm:constr type="w" for="ch" forName="gap" refType="w" fact="0.043"/>
                  <dgm:constr type="h" for="ch" forName="gap" refType="h"/>
                  <dgm:constr type="t" for="ch" forName="gap"/>
                  <dgm:constr type="l" for="ch" forName="medCircle2" refType="r" refFor="ch" refForName="gap"/>
                  <dgm:constr type="w" for="ch" forName="medCircle2" refType="h" refFor="ch" refForName="medCircle2"/>
                  <dgm:constr type="t" for="ch" forName="medCircle2"/>
                  <dgm:constr type="h" for="ch" forName="medCircle2" refType="h"/>
                  <dgm:constr type="l" for="ch" forName="txLvlOnly1" refType="ctrX" refFor="ch" refForName="medCircle2"/>
                  <dgm:constr type="r" for="ch" forName="txLvlOnly1" refType="w"/>
                  <dgm:constr type="h" for="ch" forName="txLvlOnly1" refType="h"/>
                  <dgm:constr type="t" for="ch" forName="txLvlOnly1"/>
                </dgm:constrLst>
              </dgm:if>
              <dgm:else name="Name46">
                <dgm:constrLst>
                  <dgm:constr type="r" for="ch" forName="gap" refType="w"/>
                  <dgm:constr type="w" for="ch" forName="gap" refType="w" fact="0.043"/>
                  <dgm:constr type="h" for="ch" forName="gap" refType="h"/>
                  <dgm:constr type="t" for="ch" forName="gap"/>
                  <dgm:constr type="r" for="ch" forName="medCircle2" refType="l" refFor="ch" refForName="gap"/>
                  <dgm:constr type="w" for="ch" forName="medCircle2" refType="h" refFor="ch" refForName="medCircle2"/>
                  <dgm:constr type="t" for="ch" forName="medCircle2"/>
                  <dgm:constr type="h" for="ch" forName="medCircle2" refType="h"/>
                  <dgm:constr type="l" for="ch" forName="txLvlOnly1"/>
                  <dgm:constr type="r" for="ch" forName="txLvlOnly1" refType="ctrX" refFor="ch" refForName="medCircle2"/>
                  <dgm:constr type="h" for="ch" forName="txLvlOnly1" refType="h"/>
                  <dgm:constr type="t" for="ch" forName="txLvlOnly1"/>
                </dgm:constrLst>
              </dgm:else>
            </dgm:choose>
            <dgm:layoutNode name="gap">
              <dgm:alg type="sp"/>
              <dgm:shape xmlns:r="http://schemas.openxmlformats.org/officeDocument/2006/relationships" r:blip="">
                <dgm:adjLst/>
              </dgm:shape>
              <dgm:presOf/>
            </dgm:layoutNode>
            <dgm:layoutNode name="medCircle2" styleLbl="vennNode1">
              <dgm:alg type="sp"/>
              <dgm:shape xmlns:r="http://schemas.openxmlformats.org/officeDocument/2006/relationships" type="ellipse" r:blip="">
                <dgm:adjLst/>
              </dgm:shape>
              <dgm:presOf/>
              <dgm:constrLst>
                <dgm:constr type="w" refType="h"/>
              </dgm:constrLst>
            </dgm:layoutNode>
            <dgm:layoutNode name="txLvlOnly1" styleLbl="revTx">
              <dgm:choose name="Name47">
                <dgm:if name="Name48" func="var" arg="dir" op="equ" val="norm">
                  <dgm:alg type="tx">
                    <dgm:param type="parTxLTRAlign" val="l"/>
                    <dgm:param type="parTxRTLAlign" val="l"/>
                  </dgm:alg>
                </dgm:if>
                <dgm:else name="Name4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EF9A14D3-9A3C-4DC8-85EF-78288077715D}" type="datetimeFigureOut">
              <a:rPr lang="en-US" smtClean="0"/>
              <a:t>10/9/2019</a:t>
            </a:fld>
            <a:endParaRPr lang="en-US" dirty="0"/>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F4269EB0-D125-4A1E-A784-840B94444712}" type="slidenum">
              <a:rPr lang="en-US" smtClean="0"/>
              <a:t>‹#›</a:t>
            </a:fld>
            <a:endParaRPr lang="en-US" dirty="0"/>
          </a:p>
        </p:txBody>
      </p:sp>
    </p:spTree>
    <p:extLst>
      <p:ext uri="{BB962C8B-B14F-4D97-AF65-F5344CB8AC3E}">
        <p14:creationId xmlns:p14="http://schemas.microsoft.com/office/powerpoint/2010/main" val="24608332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CCFEB862-D2FE-4839-9BC8-3F8D7C1C3216}" type="datetimeFigureOut">
              <a:rPr lang="en-US" smtClean="0"/>
              <a:t>10/9/2019</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86C722E5-33B6-4C49-8CA3-90737815A4AB}" type="slidenum">
              <a:rPr lang="en-US" smtClean="0"/>
              <a:t>‹#›</a:t>
            </a:fld>
            <a:endParaRPr lang="en-US" dirty="0"/>
          </a:p>
        </p:txBody>
      </p:sp>
    </p:spTree>
    <p:extLst>
      <p:ext uri="{BB962C8B-B14F-4D97-AF65-F5344CB8AC3E}">
        <p14:creationId xmlns:p14="http://schemas.microsoft.com/office/powerpoint/2010/main" val="35908516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1</a:t>
            </a:fld>
            <a:endParaRPr lang="en-US" dirty="0"/>
          </a:p>
        </p:txBody>
      </p:sp>
    </p:spTree>
    <p:extLst>
      <p:ext uri="{BB962C8B-B14F-4D97-AF65-F5344CB8AC3E}">
        <p14:creationId xmlns:p14="http://schemas.microsoft.com/office/powerpoint/2010/main" val="24758462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26</a:t>
            </a:fld>
            <a:endParaRPr lang="en-US" dirty="0"/>
          </a:p>
        </p:txBody>
      </p:sp>
    </p:spTree>
    <p:extLst>
      <p:ext uri="{BB962C8B-B14F-4D97-AF65-F5344CB8AC3E}">
        <p14:creationId xmlns:p14="http://schemas.microsoft.com/office/powerpoint/2010/main" val="1622306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38745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 – Voluntary Termination</a:t>
            </a:r>
          </a:p>
          <a:p>
            <a:r>
              <a:rPr lang="en-US" dirty="0" smtClean="0"/>
              <a:t>#2 - Coordinate with other SSC/Depts. </a:t>
            </a:r>
          </a:p>
          <a:p>
            <a:r>
              <a:rPr lang="en-US" dirty="0" smtClean="0"/>
              <a:t>#3 - SSC</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891138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 – Voluntary Termination</a:t>
            </a:r>
          </a:p>
          <a:p>
            <a:r>
              <a:rPr lang="en-US" dirty="0" smtClean="0"/>
              <a:t>#2 - Coordinate with other SSC/Depts. </a:t>
            </a:r>
          </a:p>
          <a:p>
            <a:r>
              <a:rPr lang="en-US" dirty="0" smtClean="0"/>
              <a:t>#3 - SSC</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183900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 – Voluntary Termination</a:t>
            </a:r>
          </a:p>
          <a:p>
            <a:r>
              <a:rPr lang="en-US" dirty="0" smtClean="0"/>
              <a:t>#2 - Coordinate with other SSC/Depts. </a:t>
            </a:r>
          </a:p>
          <a:p>
            <a:r>
              <a:rPr lang="en-US" dirty="0" smtClean="0"/>
              <a:t>#3 - SSC</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142917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 – Voluntary Termination</a:t>
            </a:r>
          </a:p>
          <a:p>
            <a:r>
              <a:rPr lang="en-US" dirty="0" smtClean="0"/>
              <a:t>#2 - Coordinate with other SSC/Depts. </a:t>
            </a:r>
          </a:p>
          <a:p>
            <a:r>
              <a:rPr lang="en-US" dirty="0" smtClean="0"/>
              <a:t>#3 - SSC</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455615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 – Voluntary Termination</a:t>
            </a:r>
          </a:p>
          <a:p>
            <a:r>
              <a:rPr lang="en-US" dirty="0" smtClean="0"/>
              <a:t>#2 - Coordinate with other SSC/Depts. </a:t>
            </a:r>
          </a:p>
          <a:p>
            <a:r>
              <a:rPr lang="en-US" dirty="0" smtClean="0"/>
              <a:t>#3 - SSC</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070910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 – Voluntary Termination</a:t>
            </a:r>
          </a:p>
          <a:p>
            <a:r>
              <a:rPr lang="en-US" dirty="0" smtClean="0"/>
              <a:t>#2 - Coordinate with other SSC/Depts. </a:t>
            </a:r>
          </a:p>
          <a:p>
            <a:r>
              <a:rPr lang="en-US" dirty="0" smtClean="0"/>
              <a:t>#3 - SSC</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22897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 – Voluntary Termination</a:t>
            </a:r>
          </a:p>
          <a:p>
            <a:r>
              <a:rPr lang="en-US" dirty="0" smtClean="0"/>
              <a:t>#2 - Coordinate with other SSC/Depts. </a:t>
            </a:r>
          </a:p>
          <a:p>
            <a:r>
              <a:rPr lang="en-US" dirty="0" smtClean="0"/>
              <a:t>#3 - SSC</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753633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 – Voluntary Termination</a:t>
            </a:r>
          </a:p>
          <a:p>
            <a:r>
              <a:rPr lang="en-US" dirty="0" smtClean="0"/>
              <a:t>#2 - Coordinate with other SSC/Depts. </a:t>
            </a:r>
          </a:p>
          <a:p>
            <a:r>
              <a:rPr lang="en-US" dirty="0" smtClean="0"/>
              <a:t>#3 - SSC</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925554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06642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 – Voluntary Termination</a:t>
            </a:r>
          </a:p>
          <a:p>
            <a:r>
              <a:rPr lang="en-US" dirty="0" smtClean="0"/>
              <a:t>#2 - Coordinate with other SSC/Depts. </a:t>
            </a:r>
          </a:p>
          <a:p>
            <a:r>
              <a:rPr lang="en-US" dirty="0" smtClean="0"/>
              <a:t>#3 - SSC</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33716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205114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389956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89273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464715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07616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645587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6722587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41" descr="ppt_titlepage_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3"/>
          <p:cNvSpPr>
            <a:spLocks noGrp="1" noChangeArrowheads="1"/>
          </p:cNvSpPr>
          <p:nvPr>
            <p:ph type="ctrTitle"/>
          </p:nvPr>
        </p:nvSpPr>
        <p:spPr>
          <a:xfrm>
            <a:off x="711200" y="762000"/>
            <a:ext cx="10769600" cy="2133600"/>
          </a:xfrm>
          <a:prstGeom prst="rect">
            <a:avLst/>
          </a:prstGeom>
          <a:noFill/>
        </p:spPr>
        <p:txBody>
          <a:bodyPr/>
          <a:lstStyle>
            <a:lvl1pPr>
              <a:defRPr sz="6000">
                <a:solidFill>
                  <a:schemeClr val="tx1"/>
                </a:solidFill>
              </a:defRPr>
            </a:lvl1pPr>
          </a:lstStyle>
          <a:p>
            <a:pPr lvl="0"/>
            <a:r>
              <a:rPr lang="en-US" altLang="en-US" noProof="0"/>
              <a:t>Click to edit Master title style</a:t>
            </a:r>
          </a:p>
        </p:txBody>
      </p:sp>
      <p:sp>
        <p:nvSpPr>
          <p:cNvPr id="5124" name="Rectangle 4"/>
          <p:cNvSpPr>
            <a:spLocks noGrp="1" noChangeArrowheads="1"/>
          </p:cNvSpPr>
          <p:nvPr>
            <p:ph type="subTitle" idx="1"/>
          </p:nvPr>
        </p:nvSpPr>
        <p:spPr>
          <a:xfrm>
            <a:off x="711200" y="3124200"/>
            <a:ext cx="10769600" cy="2362200"/>
          </a:xfrm>
        </p:spPr>
        <p:txBody>
          <a:bodyPr/>
          <a:lstStyle>
            <a:lvl1pPr marL="0" indent="0">
              <a:buFont typeface="Wingdings" panose="05000000000000000000" pitchFamily="2" charset="2"/>
              <a:buNone/>
              <a:defRPr sz="3200">
                <a:solidFill>
                  <a:srgbClr val="2D6CC0"/>
                </a:solidFill>
                <a:effectLst>
                  <a:outerShdw blurRad="38100" dist="38100" dir="2700000" algn="tl">
                    <a:srgbClr val="C0C0C0"/>
                  </a:outerShdw>
                </a:effectLst>
              </a:defRPr>
            </a:lvl1pPr>
          </a:lstStyle>
          <a:p>
            <a:pPr lvl="0"/>
            <a:r>
              <a:rPr lang="en-US" altLang="en-US" noProof="0"/>
              <a:t>Click to edit Master subtitle style</a:t>
            </a:r>
          </a:p>
        </p:txBody>
      </p:sp>
      <p:sp>
        <p:nvSpPr>
          <p:cNvPr id="5" name="Rectangle 5"/>
          <p:cNvSpPr>
            <a:spLocks noGrp="1" noChangeArrowheads="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6" name="Rectangle 6"/>
          <p:cNvSpPr>
            <a:spLocks noGrp="1" noChangeArrowheads="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7" name="Rectangle 7"/>
          <p:cNvSpPr>
            <a:spLocks noGrp="1" noChangeArrowheads="1"/>
          </p:cNvSpPr>
          <p:nvPr>
            <p:ph type="sldNum" sz="quarter" idx="12"/>
          </p:nvPr>
        </p:nvSpPr>
        <p:spPr/>
        <p:txBody>
          <a:bodyPr/>
          <a:lstStyle>
            <a:lvl1pPr>
              <a:defRPr smtClean="0"/>
            </a:lvl1pPr>
          </a:lstStyle>
          <a:p>
            <a:pPr>
              <a:defRPr/>
            </a:pPr>
            <a:fld id="{28021544-2385-4E4D-8699-E1D4C7DDF3FA}"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9512866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F718C1D4-89C5-4E72-B78A-4C220AB2EAD2}"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
        <p:nvSpPr>
          <p:cNvPr id="9" name="Slide Number Placeholder 6"/>
          <p:cNvSpPr txBox="1">
            <a:spLocks/>
          </p:cNvSpPr>
          <p:nvPr userDrawn="1"/>
        </p:nvSpPr>
        <p:spPr bwMode="auto">
          <a:xfrm>
            <a:off x="-199369" y="6499013"/>
            <a:ext cx="762960" cy="3440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defPPr>
              <a:defRPr lang="en-US"/>
            </a:defPPr>
            <a:lvl1pPr marL="0" algn="r" defTabSz="914400" rtl="0" eaLnBrk="1" latinLnBrk="0" hangingPunct="1">
              <a:defRPr sz="1100" b="1" kern="1200" smtClean="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7ED6C80B-00C3-4C4B-AFF2-1779CA8EEBA5}" type="slidenum">
              <a:rPr kumimoji="0" lang="en-US" altLang="en-US" sz="1100" b="1"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100" b="1"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2574906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685800"/>
            <a:ext cx="2743200" cy="5562600"/>
          </a:xfrm>
          <a:prstGeom prst="rect">
            <a:avLst/>
          </a:prstGeom>
        </p:spPr>
        <p:txBody>
          <a:bodyPr vert="eaVert"/>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a:xfrm>
            <a:off x="609600" y="685800"/>
            <a:ext cx="8026400" cy="5562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16002896-40DB-47C2-81A0-7F81CA77E52C}"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1385951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l="24435"/>
          <a:stretch/>
        </p:blipFill>
        <p:spPr>
          <a:xfrm>
            <a:off x="0" y="1"/>
            <a:ext cx="5184237" cy="6860636"/>
          </a:xfrm>
          <a:prstGeom prst="rect">
            <a:avLst/>
          </a:prstGeom>
          <a:effectLst>
            <a:glow>
              <a:schemeClr val="accent1">
                <a:alpha val="99000"/>
              </a:schemeClr>
            </a:glow>
          </a:effectLst>
        </p:spPr>
      </p:pic>
      <p:sp>
        <p:nvSpPr>
          <p:cNvPr id="13" name="Text Placeholder 12"/>
          <p:cNvSpPr>
            <a:spLocks noGrp="1"/>
          </p:cNvSpPr>
          <p:nvPr>
            <p:ph type="body" sz="quarter" idx="10"/>
          </p:nvPr>
        </p:nvSpPr>
        <p:spPr>
          <a:xfrm>
            <a:off x="5184237" y="1986291"/>
            <a:ext cx="6846887" cy="2317695"/>
          </a:xfrm>
        </p:spPr>
        <p:txBody>
          <a:bodyPr/>
          <a:lstStyle>
            <a:lvl1pPr marL="0" indent="0" algn="ctr">
              <a:buNone/>
              <a:defRPr lang="en-US" sz="7200" b="1" kern="1200" cap="all" baseline="0" dirty="0" smtClean="0">
                <a:solidFill>
                  <a:schemeClr val="accent5"/>
                </a:solidFill>
                <a:latin typeface="Tw Cen MT" panose="020B0602020104020603" pitchFamily="34" charset="0"/>
                <a:ea typeface="+mj-ea"/>
                <a:cs typeface="+mj-cs"/>
              </a:defRPr>
            </a:lvl1pPr>
            <a:lvl2pPr marL="457200" indent="0" algn="ctr">
              <a:buNone/>
              <a:defRPr lang="en-US" sz="4400" b="1" i="1" kern="1200" dirty="0" smtClean="0">
                <a:solidFill>
                  <a:schemeClr val="tx1"/>
                </a:solidFill>
                <a:latin typeface="Tw Cen MT" panose="020B0602020104020603" pitchFamily="34" charset="0"/>
                <a:ea typeface="+mj-ea"/>
                <a:cs typeface="+mj-cs"/>
              </a:defRPr>
            </a:lvl2pPr>
          </a:lstStyle>
          <a:p>
            <a:pPr lvl="0"/>
            <a:r>
              <a:rPr lang="en-US"/>
              <a:t>Edit Master text styles</a:t>
            </a:r>
          </a:p>
        </p:txBody>
      </p:sp>
      <p:sp>
        <p:nvSpPr>
          <p:cNvPr id="15" name="Text Placeholder 14"/>
          <p:cNvSpPr>
            <a:spLocks noGrp="1"/>
          </p:cNvSpPr>
          <p:nvPr>
            <p:ph type="body" sz="quarter" idx="11"/>
          </p:nvPr>
        </p:nvSpPr>
        <p:spPr>
          <a:xfrm>
            <a:off x="5184237" y="4319755"/>
            <a:ext cx="6846888" cy="1135062"/>
          </a:xfrm>
        </p:spPr>
        <p:txBody>
          <a:bodyPr>
            <a:noAutofit/>
          </a:bodyPr>
          <a:lstStyle>
            <a:lvl1pPr marL="0" indent="0" algn="ctr">
              <a:buNone/>
              <a:defRPr lang="en-US" sz="4400" b="1" i="1" kern="1200" dirty="0" smtClean="0">
                <a:solidFill>
                  <a:schemeClr val="tx1"/>
                </a:solidFill>
                <a:latin typeface="Tw Cen MT" panose="020B0602020104020603" pitchFamily="34" charset="0"/>
                <a:ea typeface="+mj-ea"/>
                <a:cs typeface="+mj-cs"/>
              </a:defRPr>
            </a:lvl1pPr>
            <a:lvl2pPr marL="457200" indent="0">
              <a:buNone/>
              <a:defRPr lang="en-US" sz="4400" b="1" i="1" kern="1200" dirty="0" smtClean="0">
                <a:solidFill>
                  <a:schemeClr val="tx1"/>
                </a:solidFill>
                <a:latin typeface="Tw Cen MT" panose="020B0602020104020603" pitchFamily="34" charset="0"/>
                <a:ea typeface="+mj-ea"/>
                <a:cs typeface="+mj-cs"/>
              </a:defRPr>
            </a:lvl2pPr>
            <a:lvl3pPr marL="914400" indent="0">
              <a:buNone/>
              <a:defRPr lang="en-US" sz="4400" b="1" i="1" kern="1200" dirty="0" smtClean="0">
                <a:solidFill>
                  <a:schemeClr val="tx1"/>
                </a:solidFill>
                <a:latin typeface="Tw Cen MT" panose="020B0602020104020603" pitchFamily="34" charset="0"/>
                <a:ea typeface="+mj-ea"/>
                <a:cs typeface="+mj-cs"/>
              </a:defRPr>
            </a:lvl3pPr>
            <a:lvl4pPr marL="1371600" indent="0">
              <a:buNone/>
              <a:defRPr lang="en-US" sz="4400" b="1" i="1" kern="1200" dirty="0" smtClean="0">
                <a:solidFill>
                  <a:schemeClr val="tx1"/>
                </a:solidFill>
                <a:latin typeface="Tw Cen MT" panose="020B0602020104020603" pitchFamily="34" charset="0"/>
                <a:ea typeface="+mj-ea"/>
                <a:cs typeface="+mj-cs"/>
              </a:defRPr>
            </a:lvl4pPr>
            <a:lvl5pPr marL="1828800" indent="0">
              <a:buNone/>
              <a:defRPr lang="en-US" sz="4400" b="1" i="1" kern="1200" dirty="0" smtClean="0">
                <a:solidFill>
                  <a:schemeClr val="tx1"/>
                </a:solidFill>
                <a:latin typeface="Tw Cen MT" panose="020B0602020104020603" pitchFamily="34" charset="0"/>
                <a:ea typeface="+mj-ea"/>
                <a:cs typeface="+mj-cs"/>
              </a:defRPr>
            </a:lvl5pPr>
          </a:lstStyle>
          <a:p>
            <a:pPr lvl="0"/>
            <a:r>
              <a:rPr lang="en-US"/>
              <a:t>Edit Master text styles</a:t>
            </a:r>
          </a:p>
        </p:txBody>
      </p:sp>
    </p:spTree>
    <p:extLst>
      <p:ext uri="{BB962C8B-B14F-4D97-AF65-F5344CB8AC3E}">
        <p14:creationId xmlns:p14="http://schemas.microsoft.com/office/powerpoint/2010/main" val="38859315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8" name="Rectangle 7"/>
          <p:cNvSpPr/>
          <p:nvPr userDrawn="1"/>
        </p:nvSpPr>
        <p:spPr>
          <a:xfrm>
            <a:off x="0" y="6389914"/>
            <a:ext cx="12192000" cy="46808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sz="half" idx="1"/>
          </p:nvPr>
        </p:nvSpPr>
        <p:spPr>
          <a:xfrm>
            <a:off x="838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822A5B6-0A2D-4066-959F-A336E38FA35C}" type="slidenum">
              <a:rPr lang="en-US" smtClean="0"/>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412993" y="6471921"/>
            <a:ext cx="572179" cy="304072"/>
          </a:xfrm>
          <a:prstGeom prst="rect">
            <a:avLst/>
          </a:prstGeom>
        </p:spPr>
      </p:pic>
      <p:sp>
        <p:nvSpPr>
          <p:cNvPr id="11" name="Text Placeholder 12"/>
          <p:cNvSpPr>
            <a:spLocks noGrp="1"/>
          </p:cNvSpPr>
          <p:nvPr>
            <p:ph type="body" sz="quarter" idx="13"/>
          </p:nvPr>
        </p:nvSpPr>
        <p:spPr>
          <a:xfrm>
            <a:off x="808831" y="124733"/>
            <a:ext cx="10574338" cy="879475"/>
          </a:xfrm>
        </p:spPr>
        <p:txBody>
          <a:bodyPr>
            <a:noAutofit/>
          </a:bodyPr>
          <a:lstStyle>
            <a:lvl1pPr marL="0" indent="0">
              <a:buNone/>
              <a:defRPr lang="en-US" sz="4800" b="1" kern="1200" cap="all" baseline="0" dirty="0" smtClean="0">
                <a:solidFill>
                  <a:schemeClr val="accent5"/>
                </a:solidFill>
                <a:latin typeface="Tw Cen MT" panose="020B0602020104020603" pitchFamily="34" charset="0"/>
                <a:ea typeface="+mn-ea"/>
                <a:cs typeface="+mn-cs"/>
              </a:defRPr>
            </a:lvl1pPr>
            <a:lvl2pPr marL="457200" indent="0">
              <a:buNone/>
              <a:defRPr lang="en-US" sz="4800" b="1" kern="1200" cap="all" baseline="0" dirty="0" smtClean="0">
                <a:solidFill>
                  <a:schemeClr val="accent5"/>
                </a:solidFill>
                <a:latin typeface="Tw Cen MT" panose="020B0602020104020603" pitchFamily="34" charset="0"/>
                <a:ea typeface="+mn-ea"/>
                <a:cs typeface="+mn-cs"/>
              </a:defRPr>
            </a:lvl2pPr>
            <a:lvl3pPr marL="914400" indent="0">
              <a:buNone/>
              <a:defRPr lang="en-US" sz="4800" b="1" kern="1200" cap="all" baseline="0" dirty="0" smtClean="0">
                <a:solidFill>
                  <a:schemeClr val="accent5"/>
                </a:solidFill>
                <a:latin typeface="Tw Cen MT" panose="020B0602020104020603" pitchFamily="34" charset="0"/>
                <a:ea typeface="+mn-ea"/>
                <a:cs typeface="+mn-cs"/>
              </a:defRPr>
            </a:lvl3pPr>
            <a:lvl4pPr marL="1371600" indent="0">
              <a:buNone/>
              <a:defRPr lang="en-US" sz="4800" b="1" kern="1200" cap="all" baseline="0" dirty="0" smtClean="0">
                <a:solidFill>
                  <a:schemeClr val="accent5"/>
                </a:solidFill>
                <a:latin typeface="Tw Cen MT" panose="020B0602020104020603" pitchFamily="34" charset="0"/>
                <a:ea typeface="+mn-ea"/>
                <a:cs typeface="+mn-cs"/>
              </a:defRPr>
            </a:lvl4pPr>
            <a:lvl5pPr marL="1828800" indent="0">
              <a:buNone/>
              <a:defRPr lang="en-US" sz="4800" b="1" kern="1200" cap="all" baseline="0" dirty="0">
                <a:solidFill>
                  <a:schemeClr val="accent5"/>
                </a:solidFill>
                <a:latin typeface="Tw Cen MT" panose="020B0602020104020603" pitchFamily="34" charset="0"/>
                <a:ea typeface="+mn-ea"/>
                <a:cs typeface="+mn-cs"/>
              </a:defRPr>
            </a:lvl5pPr>
          </a:lstStyle>
          <a:p>
            <a:pPr lvl="0"/>
            <a:r>
              <a:rPr lang="en-US"/>
              <a:t>Edit Master text styles</a:t>
            </a:r>
          </a:p>
        </p:txBody>
      </p:sp>
    </p:spTree>
    <p:extLst>
      <p:ext uri="{BB962C8B-B14F-4D97-AF65-F5344CB8AC3E}">
        <p14:creationId xmlns:p14="http://schemas.microsoft.com/office/powerpoint/2010/main" val="31975858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41" descr="ppt_titlepage_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3"/>
          <p:cNvSpPr>
            <a:spLocks noGrp="1" noChangeArrowheads="1"/>
          </p:cNvSpPr>
          <p:nvPr>
            <p:ph type="ctrTitle"/>
          </p:nvPr>
        </p:nvSpPr>
        <p:spPr>
          <a:xfrm>
            <a:off x="711200" y="762000"/>
            <a:ext cx="10769600" cy="2133600"/>
          </a:xfrm>
          <a:prstGeom prst="rect">
            <a:avLst/>
          </a:prstGeom>
          <a:noFill/>
        </p:spPr>
        <p:txBody>
          <a:bodyPr/>
          <a:lstStyle>
            <a:lvl1pPr>
              <a:defRPr sz="6000">
                <a:solidFill>
                  <a:schemeClr val="tx1"/>
                </a:solidFill>
              </a:defRPr>
            </a:lvl1pPr>
          </a:lstStyle>
          <a:p>
            <a:pPr lvl="0"/>
            <a:r>
              <a:rPr lang="en-US" altLang="en-US" noProof="0"/>
              <a:t>Click to edit Master title style</a:t>
            </a:r>
          </a:p>
        </p:txBody>
      </p:sp>
      <p:sp>
        <p:nvSpPr>
          <p:cNvPr id="5124" name="Rectangle 4"/>
          <p:cNvSpPr>
            <a:spLocks noGrp="1" noChangeArrowheads="1"/>
          </p:cNvSpPr>
          <p:nvPr>
            <p:ph type="subTitle" idx="1"/>
          </p:nvPr>
        </p:nvSpPr>
        <p:spPr>
          <a:xfrm>
            <a:off x="711200" y="3124200"/>
            <a:ext cx="10769600" cy="2362200"/>
          </a:xfrm>
        </p:spPr>
        <p:txBody>
          <a:bodyPr/>
          <a:lstStyle>
            <a:lvl1pPr marL="0" indent="0">
              <a:buFont typeface="Wingdings" panose="05000000000000000000" pitchFamily="2" charset="2"/>
              <a:buNone/>
              <a:defRPr sz="3200">
                <a:solidFill>
                  <a:srgbClr val="2D6CC0"/>
                </a:solidFill>
                <a:effectLst>
                  <a:outerShdw blurRad="38100" dist="38100" dir="2700000" algn="tl">
                    <a:srgbClr val="C0C0C0"/>
                  </a:outerShdw>
                </a:effectLst>
              </a:defRPr>
            </a:lvl1pPr>
          </a:lstStyle>
          <a:p>
            <a:pPr lvl="0"/>
            <a:r>
              <a:rPr lang="en-US" altLang="en-US" noProof="0"/>
              <a:t>Click to edit Master subtitle style</a:t>
            </a:r>
          </a:p>
        </p:txBody>
      </p:sp>
      <p:sp>
        <p:nvSpPr>
          <p:cNvPr id="5" name="Rectangle 5"/>
          <p:cNvSpPr>
            <a:spLocks noGrp="1" noChangeArrowheads="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6" name="Rectangle 6"/>
          <p:cNvSpPr>
            <a:spLocks noGrp="1" noChangeArrowheads="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7" name="Rectangle 7"/>
          <p:cNvSpPr>
            <a:spLocks noGrp="1" noChangeArrowheads="1"/>
          </p:cNvSpPr>
          <p:nvPr>
            <p:ph type="sldNum" sz="quarter" idx="12"/>
          </p:nvPr>
        </p:nvSpPr>
        <p:spPr/>
        <p:txBody>
          <a:bodyPr/>
          <a:lstStyle>
            <a:lvl1pPr>
              <a:defRPr smtClean="0"/>
            </a:lvl1pPr>
          </a:lstStyle>
          <a:p>
            <a:pPr>
              <a:defRPr/>
            </a:pPr>
            <a:fld id="{28021544-2385-4E4D-8699-E1D4C7DDF3FA}"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4360231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609600" y="838200"/>
            <a:ext cx="10972800" cy="5410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lvl1pPr>
              <a:defRPr smtClean="0"/>
            </a:lvl1pPr>
          </a:lstStyle>
          <a:p>
            <a:pPr>
              <a:defRPr/>
            </a:pPr>
            <a:fld id="{2AB97FF3-FDBE-4F58-ACAE-B0F0B82E6684}" type="slidenum">
              <a:rPr lang="en-US" altLang="en-US" smtClean="0">
                <a:solidFill>
                  <a:prstClr val="black"/>
                </a:solidFill>
              </a:rPr>
              <a:pPr>
                <a:defRPr/>
              </a:pPr>
              <a:t>‹#›</a:t>
            </a:fld>
            <a:endParaRPr lang="en-US" altLang="en-US" dirty="0">
              <a:solidFill>
                <a:prstClr val="black"/>
              </a:solidFill>
            </a:endParaRPr>
          </a:p>
        </p:txBody>
      </p:sp>
      <p:sp>
        <p:nvSpPr>
          <p:cNvPr id="5" name="Rectangle 4"/>
          <p:cNvSpPr/>
          <p:nvPr/>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9429255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a:prstGeom prst="rect">
            <a:avLst/>
          </a:prstGeom>
        </p:spPr>
        <p:txBody>
          <a:bodyPr/>
          <a:lstStyle>
            <a:lvl1pPr>
              <a:defRPr sz="6000">
                <a:solidFill>
                  <a:schemeClr val="tx1"/>
                </a:solidFill>
              </a:defRPr>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8204CDB9-FA26-48DB-8344-CF584CC3C03C}"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4870457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Content Placeholder 2"/>
          <p:cNvSpPr>
            <a:spLocks noGrp="1"/>
          </p:cNvSpPr>
          <p:nvPr>
            <p:ph sz="half" idx="1"/>
          </p:nvPr>
        </p:nvSpPr>
        <p:spPr>
          <a:xfrm>
            <a:off x="609600" y="15240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5240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7903979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a:prstGeom prst="rect">
            <a:avLst/>
          </a:prstGeom>
        </p:spPr>
        <p:txBody>
          <a:bodyPr/>
          <a:lstStyle>
            <a:lvl1pPr>
              <a:defRPr>
                <a:solidFill>
                  <a:schemeClr val="tx1"/>
                </a:solidFill>
              </a:defRPr>
            </a:lvl1pPr>
          </a:lstStyle>
          <a:p>
            <a:r>
              <a:rPr lang="en-US" dirty="0"/>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8" name="Footer Placeholder 7"/>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9" name="Slide Number Placeholder 8"/>
          <p:cNvSpPr>
            <a:spLocks noGrp="1"/>
          </p:cNvSpPr>
          <p:nvPr>
            <p:ph type="sldNum" sz="quarter" idx="12"/>
          </p:nvPr>
        </p:nvSpPr>
        <p:spPr/>
        <p:txBody>
          <a:bodyPr/>
          <a:lstStyle>
            <a:lvl1pPr>
              <a:defRPr smtClean="0"/>
            </a:lvl1pPr>
          </a:lstStyle>
          <a:p>
            <a:pPr>
              <a:defRPr/>
            </a:pPr>
            <a:fld id="{807F07DE-CF00-4F10-96A3-8611486D1C5C}" type="slidenum">
              <a:rPr lang="en-US" altLang="en-US" smtClean="0">
                <a:solidFill>
                  <a:prstClr val="black"/>
                </a:solidFill>
              </a:rPr>
              <a:pPr>
                <a:defRPr/>
              </a:pPr>
              <a:t>‹#›</a:t>
            </a:fld>
            <a:endParaRPr lang="en-US" altLang="en-US" dirty="0">
              <a:solidFill>
                <a:prstClr val="black"/>
              </a:solidFill>
            </a:endParaRPr>
          </a:p>
        </p:txBody>
      </p:sp>
      <p:sp>
        <p:nvSpPr>
          <p:cNvPr id="10" name="Rectangle 9"/>
          <p:cNvSpPr/>
          <p:nvPr/>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1571996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Date Placeholder 2"/>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4" name="Footer Placeholder 3"/>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5" name="Slide Number Placeholder 4"/>
          <p:cNvSpPr>
            <a:spLocks noGrp="1"/>
          </p:cNvSpPr>
          <p:nvPr>
            <p:ph type="sldNum" sz="quarter" idx="12"/>
          </p:nvPr>
        </p:nvSpPr>
        <p:spPr/>
        <p:txBody>
          <a:bodyPr/>
          <a:lstStyle>
            <a:lvl1pPr>
              <a:defRPr smtClean="0"/>
            </a:lvl1pPr>
          </a:lstStyle>
          <a:p>
            <a:pPr>
              <a:defRPr/>
            </a:pPr>
            <a:fld id="{08156D9A-717C-4C36-974D-F6EE13F3C2A5}" type="slidenum">
              <a:rPr lang="en-US" altLang="en-US" smtClean="0">
                <a:solidFill>
                  <a:prstClr val="black"/>
                </a:solidFill>
              </a:rPr>
              <a:pPr>
                <a:defRPr/>
              </a:pPr>
              <a:t>‹#›</a:t>
            </a:fld>
            <a:endParaRPr lang="en-US" altLang="en-US" dirty="0">
              <a:solidFill>
                <a:prstClr val="black"/>
              </a:solidFill>
            </a:endParaRPr>
          </a:p>
        </p:txBody>
      </p:sp>
      <p:sp>
        <p:nvSpPr>
          <p:cNvPr id="6" name="Rectangle 5"/>
          <p:cNvSpPr/>
          <p:nvPr/>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0274195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609600" y="838200"/>
            <a:ext cx="10972800" cy="5410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lvl1pPr>
              <a:defRPr smtClean="0"/>
            </a:lvl1pPr>
          </a:lstStyle>
          <a:p>
            <a:pPr>
              <a:defRPr/>
            </a:pPr>
            <a:fld id="{2AB97FF3-FDBE-4F58-ACAE-B0F0B82E6684}" type="slidenum">
              <a:rPr lang="en-US" altLang="en-US" smtClean="0">
                <a:solidFill>
                  <a:prstClr val="black"/>
                </a:solidFill>
              </a:rPr>
              <a:pPr>
                <a:defRPr/>
              </a:pPr>
              <a:t>‹#›</a:t>
            </a:fld>
            <a:endParaRPr lang="en-US" altLang="en-US" dirty="0">
              <a:solidFill>
                <a:prstClr val="black"/>
              </a:solidFill>
            </a:endParaRPr>
          </a:p>
        </p:txBody>
      </p:sp>
      <p:sp>
        <p:nvSpPr>
          <p:cNvPr id="5" name="Rectangle 4"/>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4504739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3" name="Footer Placeholder 2"/>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4" name="Slide Number Placeholder 3"/>
          <p:cNvSpPr>
            <a:spLocks noGrp="1"/>
          </p:cNvSpPr>
          <p:nvPr>
            <p:ph type="sldNum" sz="quarter" idx="12"/>
          </p:nvPr>
        </p:nvSpPr>
        <p:spPr/>
        <p:txBody>
          <a:bodyPr/>
          <a:lstStyle>
            <a:lvl1pPr>
              <a:defRPr smtClean="0"/>
            </a:lvl1pPr>
          </a:lstStyle>
          <a:p>
            <a:pPr>
              <a:defRPr/>
            </a:pPr>
            <a:fld id="{1EC95CF7-5B9D-496A-BE2A-162271493B20}" type="slidenum">
              <a:rPr lang="en-US" altLang="en-US" smtClean="0">
                <a:solidFill>
                  <a:prstClr val="black"/>
                </a:solidFill>
              </a:rPr>
              <a:pPr>
                <a:defRPr/>
              </a:pPr>
              <a:t>‹#›</a:t>
            </a:fld>
            <a:endParaRPr lang="en-US" altLang="en-US" dirty="0">
              <a:solidFill>
                <a:prstClr val="black"/>
              </a:solidFill>
            </a:endParaRPr>
          </a:p>
        </p:txBody>
      </p:sp>
      <p:sp>
        <p:nvSpPr>
          <p:cNvPr id="5" name="Rectangle 4"/>
          <p:cNvSpPr/>
          <p:nvPr/>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4624149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lstStyle>
            <a:lvl1pPr>
              <a:defRPr sz="3200">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6" name="Footer Placeholder 5"/>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7" name="Slide Number Placeholder 6"/>
          <p:cNvSpPr>
            <a:spLocks noGrp="1"/>
          </p:cNvSpPr>
          <p:nvPr>
            <p:ph type="sldNum" sz="quarter" idx="12"/>
          </p:nvPr>
        </p:nvSpPr>
        <p:spPr/>
        <p:txBody>
          <a:bodyPr/>
          <a:lstStyle>
            <a:lvl1pPr>
              <a:defRPr smtClean="0"/>
            </a:lvl1pPr>
          </a:lstStyle>
          <a:p>
            <a:pPr>
              <a:defRPr/>
            </a:pPr>
            <a:fld id="{FC857601-E987-45F4-A4DC-0E47CE2BA7BD}"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1460336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lstStyle>
            <a:lvl1pPr>
              <a:defRPr sz="3200">
                <a:solidFill>
                  <a:schemeClr val="tx1"/>
                </a:solidFill>
              </a:defRPr>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6" name="Footer Placeholder 5"/>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7" name="Slide Number Placeholder 6"/>
          <p:cNvSpPr>
            <a:spLocks noGrp="1"/>
          </p:cNvSpPr>
          <p:nvPr>
            <p:ph type="sldNum" sz="quarter" idx="12"/>
          </p:nvPr>
        </p:nvSpPr>
        <p:spPr/>
        <p:txBody>
          <a:bodyPr/>
          <a:lstStyle>
            <a:lvl1pPr>
              <a:defRPr smtClean="0"/>
            </a:lvl1pPr>
          </a:lstStyle>
          <a:p>
            <a:pPr>
              <a:defRPr/>
            </a:pPr>
            <a:fld id="{04B79EA1-C1E2-4A8C-B70F-BEED27045EFD}"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31265723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F718C1D4-89C5-4E72-B78A-4C220AB2EAD2}"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
        <p:nvSpPr>
          <p:cNvPr id="9" name="Slide Number Placeholder 6"/>
          <p:cNvSpPr txBox="1">
            <a:spLocks/>
          </p:cNvSpPr>
          <p:nvPr/>
        </p:nvSpPr>
        <p:spPr bwMode="auto">
          <a:xfrm>
            <a:off x="-199369" y="6499013"/>
            <a:ext cx="762960" cy="3440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defPPr>
              <a:defRPr lang="en-US"/>
            </a:defPPr>
            <a:lvl1pPr marL="0" algn="r" defTabSz="914400" rtl="0" eaLnBrk="1" latinLnBrk="0" hangingPunct="1">
              <a:defRPr sz="1100" b="1" kern="1200" smtClean="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7ED6C80B-00C3-4C4B-AFF2-1779CA8EEBA5}" type="slidenum">
              <a:rPr kumimoji="0" lang="en-US" altLang="en-US" sz="1100" b="1"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100" b="1"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32501441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685800"/>
            <a:ext cx="2743200" cy="5562600"/>
          </a:xfrm>
          <a:prstGeom prst="rect">
            <a:avLst/>
          </a:prstGeom>
        </p:spPr>
        <p:txBody>
          <a:bodyPr vert="eaVert"/>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a:xfrm>
            <a:off x="609600" y="685800"/>
            <a:ext cx="8026400" cy="5562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16002896-40DB-47C2-81A0-7F81CA77E52C}"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46120943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2_Title Slide">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l="24435"/>
          <a:stretch/>
        </p:blipFill>
        <p:spPr>
          <a:xfrm>
            <a:off x="0" y="1"/>
            <a:ext cx="5184237" cy="6860636"/>
          </a:xfrm>
          <a:prstGeom prst="rect">
            <a:avLst/>
          </a:prstGeom>
          <a:effectLst>
            <a:glow>
              <a:schemeClr val="accent1">
                <a:alpha val="99000"/>
              </a:schemeClr>
            </a:glow>
          </a:effectLst>
        </p:spPr>
      </p:pic>
      <p:sp>
        <p:nvSpPr>
          <p:cNvPr id="13" name="Text Placeholder 12"/>
          <p:cNvSpPr>
            <a:spLocks noGrp="1"/>
          </p:cNvSpPr>
          <p:nvPr>
            <p:ph type="body" sz="quarter" idx="10"/>
          </p:nvPr>
        </p:nvSpPr>
        <p:spPr>
          <a:xfrm>
            <a:off x="5184237" y="1986291"/>
            <a:ext cx="6846887" cy="2317695"/>
          </a:xfrm>
        </p:spPr>
        <p:txBody>
          <a:bodyPr/>
          <a:lstStyle>
            <a:lvl1pPr marL="0" indent="0" algn="ctr">
              <a:buNone/>
              <a:defRPr lang="en-US" sz="7200" b="1" kern="1200" cap="all" baseline="0" dirty="0" smtClean="0">
                <a:solidFill>
                  <a:schemeClr val="accent5"/>
                </a:solidFill>
                <a:latin typeface="Tw Cen MT" panose="020B0602020104020603" pitchFamily="34" charset="0"/>
                <a:ea typeface="+mj-ea"/>
                <a:cs typeface="+mj-cs"/>
              </a:defRPr>
            </a:lvl1pPr>
            <a:lvl2pPr marL="457200" indent="0" algn="ctr">
              <a:buNone/>
              <a:defRPr lang="en-US" sz="4400" b="1" i="1" kern="1200" dirty="0" smtClean="0">
                <a:solidFill>
                  <a:schemeClr val="tx1"/>
                </a:solidFill>
                <a:latin typeface="Tw Cen MT" panose="020B0602020104020603" pitchFamily="34" charset="0"/>
                <a:ea typeface="+mj-ea"/>
                <a:cs typeface="+mj-cs"/>
              </a:defRPr>
            </a:lvl2pPr>
          </a:lstStyle>
          <a:p>
            <a:pPr lvl="0"/>
            <a:r>
              <a:rPr lang="en-US"/>
              <a:t>Edit Master text styles</a:t>
            </a:r>
          </a:p>
        </p:txBody>
      </p:sp>
      <p:sp>
        <p:nvSpPr>
          <p:cNvPr id="15" name="Text Placeholder 14"/>
          <p:cNvSpPr>
            <a:spLocks noGrp="1"/>
          </p:cNvSpPr>
          <p:nvPr>
            <p:ph type="body" sz="quarter" idx="11"/>
          </p:nvPr>
        </p:nvSpPr>
        <p:spPr>
          <a:xfrm>
            <a:off x="5184237" y="4319755"/>
            <a:ext cx="6846888" cy="1135062"/>
          </a:xfrm>
        </p:spPr>
        <p:txBody>
          <a:bodyPr>
            <a:noAutofit/>
          </a:bodyPr>
          <a:lstStyle>
            <a:lvl1pPr marL="0" indent="0" algn="ctr">
              <a:buNone/>
              <a:defRPr lang="en-US" sz="4400" b="1" i="1" kern="1200" dirty="0" smtClean="0">
                <a:solidFill>
                  <a:schemeClr val="tx1"/>
                </a:solidFill>
                <a:latin typeface="Tw Cen MT" panose="020B0602020104020603" pitchFamily="34" charset="0"/>
                <a:ea typeface="+mj-ea"/>
                <a:cs typeface="+mj-cs"/>
              </a:defRPr>
            </a:lvl1pPr>
            <a:lvl2pPr marL="457200" indent="0">
              <a:buNone/>
              <a:defRPr lang="en-US" sz="4400" b="1" i="1" kern="1200" dirty="0" smtClean="0">
                <a:solidFill>
                  <a:schemeClr val="tx1"/>
                </a:solidFill>
                <a:latin typeface="Tw Cen MT" panose="020B0602020104020603" pitchFamily="34" charset="0"/>
                <a:ea typeface="+mj-ea"/>
                <a:cs typeface="+mj-cs"/>
              </a:defRPr>
            </a:lvl2pPr>
            <a:lvl3pPr marL="914400" indent="0">
              <a:buNone/>
              <a:defRPr lang="en-US" sz="4400" b="1" i="1" kern="1200" dirty="0" smtClean="0">
                <a:solidFill>
                  <a:schemeClr val="tx1"/>
                </a:solidFill>
                <a:latin typeface="Tw Cen MT" panose="020B0602020104020603" pitchFamily="34" charset="0"/>
                <a:ea typeface="+mj-ea"/>
                <a:cs typeface="+mj-cs"/>
              </a:defRPr>
            </a:lvl3pPr>
            <a:lvl4pPr marL="1371600" indent="0">
              <a:buNone/>
              <a:defRPr lang="en-US" sz="4400" b="1" i="1" kern="1200" dirty="0" smtClean="0">
                <a:solidFill>
                  <a:schemeClr val="tx1"/>
                </a:solidFill>
                <a:latin typeface="Tw Cen MT" panose="020B0602020104020603" pitchFamily="34" charset="0"/>
                <a:ea typeface="+mj-ea"/>
                <a:cs typeface="+mj-cs"/>
              </a:defRPr>
            </a:lvl4pPr>
            <a:lvl5pPr marL="1828800" indent="0">
              <a:buNone/>
              <a:defRPr lang="en-US" sz="4400" b="1" i="1" kern="1200" dirty="0" smtClean="0">
                <a:solidFill>
                  <a:schemeClr val="tx1"/>
                </a:solidFill>
                <a:latin typeface="Tw Cen MT" panose="020B0602020104020603" pitchFamily="34" charset="0"/>
                <a:ea typeface="+mj-ea"/>
                <a:cs typeface="+mj-cs"/>
              </a:defRPr>
            </a:lvl5pPr>
          </a:lstStyle>
          <a:p>
            <a:pPr lvl="0"/>
            <a:r>
              <a:rPr lang="en-US"/>
              <a:t>Edit Master text styles</a:t>
            </a:r>
          </a:p>
        </p:txBody>
      </p:sp>
    </p:spTree>
    <p:extLst>
      <p:ext uri="{BB962C8B-B14F-4D97-AF65-F5344CB8AC3E}">
        <p14:creationId xmlns:p14="http://schemas.microsoft.com/office/powerpoint/2010/main" val="33896596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cSld name="1_Two Content">
    <p:spTree>
      <p:nvGrpSpPr>
        <p:cNvPr id="1" name=""/>
        <p:cNvGrpSpPr/>
        <p:nvPr/>
      </p:nvGrpSpPr>
      <p:grpSpPr>
        <a:xfrm>
          <a:off x="0" y="0"/>
          <a:ext cx="0" cy="0"/>
          <a:chOff x="0" y="0"/>
          <a:chExt cx="0" cy="0"/>
        </a:xfrm>
      </p:grpSpPr>
      <p:sp>
        <p:nvSpPr>
          <p:cNvPr id="8" name="Rectangle 7"/>
          <p:cNvSpPr/>
          <p:nvPr/>
        </p:nvSpPr>
        <p:spPr>
          <a:xfrm>
            <a:off x="0" y="6389914"/>
            <a:ext cx="12192000" cy="46808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sz="half" idx="1"/>
          </p:nvPr>
        </p:nvSpPr>
        <p:spPr>
          <a:xfrm>
            <a:off x="838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822A5B6-0A2D-4066-959F-A336E38FA35C}" type="slidenum">
              <a:rPr lang="en-US" smtClean="0"/>
              <a:t>‹#›</a:t>
            </a:fld>
            <a:endParaRPr lang="en-US" dirty="0"/>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12993" y="6471921"/>
            <a:ext cx="572179" cy="304072"/>
          </a:xfrm>
          <a:prstGeom prst="rect">
            <a:avLst/>
          </a:prstGeom>
        </p:spPr>
      </p:pic>
      <p:sp>
        <p:nvSpPr>
          <p:cNvPr id="11" name="Text Placeholder 12"/>
          <p:cNvSpPr>
            <a:spLocks noGrp="1"/>
          </p:cNvSpPr>
          <p:nvPr>
            <p:ph type="body" sz="quarter" idx="13"/>
          </p:nvPr>
        </p:nvSpPr>
        <p:spPr>
          <a:xfrm>
            <a:off x="808831" y="124733"/>
            <a:ext cx="10574338" cy="879475"/>
          </a:xfrm>
        </p:spPr>
        <p:txBody>
          <a:bodyPr>
            <a:noAutofit/>
          </a:bodyPr>
          <a:lstStyle>
            <a:lvl1pPr marL="0" indent="0">
              <a:buNone/>
              <a:defRPr lang="en-US" sz="4800" b="1" kern="1200" cap="all" baseline="0" dirty="0" smtClean="0">
                <a:solidFill>
                  <a:schemeClr val="accent5"/>
                </a:solidFill>
                <a:latin typeface="Tw Cen MT" panose="020B0602020104020603" pitchFamily="34" charset="0"/>
                <a:ea typeface="+mn-ea"/>
                <a:cs typeface="+mn-cs"/>
              </a:defRPr>
            </a:lvl1pPr>
            <a:lvl2pPr marL="457200" indent="0">
              <a:buNone/>
              <a:defRPr lang="en-US" sz="4800" b="1" kern="1200" cap="all" baseline="0" dirty="0" smtClean="0">
                <a:solidFill>
                  <a:schemeClr val="accent5"/>
                </a:solidFill>
                <a:latin typeface="Tw Cen MT" panose="020B0602020104020603" pitchFamily="34" charset="0"/>
                <a:ea typeface="+mn-ea"/>
                <a:cs typeface="+mn-cs"/>
              </a:defRPr>
            </a:lvl2pPr>
            <a:lvl3pPr marL="914400" indent="0">
              <a:buNone/>
              <a:defRPr lang="en-US" sz="4800" b="1" kern="1200" cap="all" baseline="0" dirty="0" smtClean="0">
                <a:solidFill>
                  <a:schemeClr val="accent5"/>
                </a:solidFill>
                <a:latin typeface="Tw Cen MT" panose="020B0602020104020603" pitchFamily="34" charset="0"/>
                <a:ea typeface="+mn-ea"/>
                <a:cs typeface="+mn-cs"/>
              </a:defRPr>
            </a:lvl3pPr>
            <a:lvl4pPr marL="1371600" indent="0">
              <a:buNone/>
              <a:defRPr lang="en-US" sz="4800" b="1" kern="1200" cap="all" baseline="0" dirty="0" smtClean="0">
                <a:solidFill>
                  <a:schemeClr val="accent5"/>
                </a:solidFill>
                <a:latin typeface="Tw Cen MT" panose="020B0602020104020603" pitchFamily="34" charset="0"/>
                <a:ea typeface="+mn-ea"/>
                <a:cs typeface="+mn-cs"/>
              </a:defRPr>
            </a:lvl4pPr>
            <a:lvl5pPr marL="1828800" indent="0">
              <a:buNone/>
              <a:defRPr lang="en-US" sz="4800" b="1" kern="1200" cap="all" baseline="0" dirty="0">
                <a:solidFill>
                  <a:schemeClr val="accent5"/>
                </a:solidFill>
                <a:latin typeface="Tw Cen MT" panose="020B0602020104020603" pitchFamily="34" charset="0"/>
                <a:ea typeface="+mn-ea"/>
                <a:cs typeface="+mn-cs"/>
              </a:defRPr>
            </a:lvl5pPr>
          </a:lstStyle>
          <a:p>
            <a:pPr lvl="0"/>
            <a:r>
              <a:rPr lang="en-US"/>
              <a:t>Edit Master text styles</a:t>
            </a:r>
          </a:p>
        </p:txBody>
      </p:sp>
    </p:spTree>
    <p:extLst>
      <p:ext uri="{BB962C8B-B14F-4D97-AF65-F5344CB8AC3E}">
        <p14:creationId xmlns:p14="http://schemas.microsoft.com/office/powerpoint/2010/main" val="75854123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41" descr="ppt_titlepage_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3"/>
          <p:cNvSpPr>
            <a:spLocks noGrp="1" noChangeArrowheads="1"/>
          </p:cNvSpPr>
          <p:nvPr>
            <p:ph type="ctrTitle"/>
          </p:nvPr>
        </p:nvSpPr>
        <p:spPr>
          <a:xfrm>
            <a:off x="711200" y="762000"/>
            <a:ext cx="10769600" cy="2133600"/>
          </a:xfrm>
          <a:prstGeom prst="rect">
            <a:avLst/>
          </a:prstGeom>
          <a:noFill/>
        </p:spPr>
        <p:txBody>
          <a:bodyPr/>
          <a:lstStyle>
            <a:lvl1pPr>
              <a:defRPr sz="6000">
                <a:solidFill>
                  <a:schemeClr val="tx1"/>
                </a:solidFill>
              </a:defRPr>
            </a:lvl1pPr>
          </a:lstStyle>
          <a:p>
            <a:pPr lvl="0"/>
            <a:r>
              <a:rPr lang="en-US" altLang="en-US" noProof="0"/>
              <a:t>Click to edit Master title style</a:t>
            </a:r>
          </a:p>
        </p:txBody>
      </p:sp>
      <p:sp>
        <p:nvSpPr>
          <p:cNvPr id="5124" name="Rectangle 4"/>
          <p:cNvSpPr>
            <a:spLocks noGrp="1" noChangeArrowheads="1"/>
          </p:cNvSpPr>
          <p:nvPr>
            <p:ph type="subTitle" idx="1"/>
          </p:nvPr>
        </p:nvSpPr>
        <p:spPr>
          <a:xfrm>
            <a:off x="711200" y="3124200"/>
            <a:ext cx="10769600" cy="2362200"/>
          </a:xfrm>
        </p:spPr>
        <p:txBody>
          <a:bodyPr/>
          <a:lstStyle>
            <a:lvl1pPr marL="0" indent="0">
              <a:buFont typeface="Wingdings" panose="05000000000000000000" pitchFamily="2" charset="2"/>
              <a:buNone/>
              <a:defRPr sz="3200">
                <a:solidFill>
                  <a:srgbClr val="2D6CC0"/>
                </a:solidFill>
                <a:effectLst>
                  <a:outerShdw blurRad="38100" dist="38100" dir="2700000" algn="tl">
                    <a:srgbClr val="C0C0C0"/>
                  </a:outerShdw>
                </a:effectLst>
              </a:defRPr>
            </a:lvl1pPr>
          </a:lstStyle>
          <a:p>
            <a:pPr lvl="0"/>
            <a:r>
              <a:rPr lang="en-US" altLang="en-US" noProof="0"/>
              <a:t>Click to edit Master subtitle style</a:t>
            </a:r>
          </a:p>
        </p:txBody>
      </p:sp>
      <p:sp>
        <p:nvSpPr>
          <p:cNvPr id="5" name="Rectangle 5"/>
          <p:cNvSpPr>
            <a:spLocks noGrp="1" noChangeArrowheads="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6" name="Rectangle 6"/>
          <p:cNvSpPr>
            <a:spLocks noGrp="1" noChangeArrowheads="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7" name="Rectangle 7"/>
          <p:cNvSpPr>
            <a:spLocks noGrp="1" noChangeArrowheads="1"/>
          </p:cNvSpPr>
          <p:nvPr>
            <p:ph type="sldNum" sz="quarter" idx="12"/>
          </p:nvPr>
        </p:nvSpPr>
        <p:spPr/>
        <p:txBody>
          <a:bodyPr/>
          <a:lstStyle>
            <a:lvl1pPr>
              <a:defRPr smtClean="0"/>
            </a:lvl1pPr>
          </a:lstStyle>
          <a:p>
            <a:pPr>
              <a:defRPr/>
            </a:pPr>
            <a:fld id="{28021544-2385-4E4D-8699-E1D4C7DDF3FA}"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89801655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609600" y="838200"/>
            <a:ext cx="10972800" cy="5410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lvl1pPr>
              <a:defRPr smtClean="0"/>
            </a:lvl1pPr>
          </a:lstStyle>
          <a:p>
            <a:pPr>
              <a:defRPr/>
            </a:pPr>
            <a:fld id="{2AB97FF3-FDBE-4F58-ACAE-B0F0B82E6684}" type="slidenum">
              <a:rPr lang="en-US" altLang="en-US" smtClean="0">
                <a:solidFill>
                  <a:prstClr val="black"/>
                </a:solidFill>
              </a:rPr>
              <a:pPr>
                <a:defRPr/>
              </a:pPr>
              <a:t>‹#›</a:t>
            </a:fld>
            <a:endParaRPr lang="en-US" altLang="en-US" dirty="0">
              <a:solidFill>
                <a:prstClr val="black"/>
              </a:solidFill>
            </a:endParaRPr>
          </a:p>
        </p:txBody>
      </p:sp>
      <p:sp>
        <p:nvSpPr>
          <p:cNvPr id="5" name="Rectangle 4"/>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31939269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a:prstGeom prst="rect">
            <a:avLst/>
          </a:prstGeom>
        </p:spPr>
        <p:txBody>
          <a:bodyPr/>
          <a:lstStyle>
            <a:lvl1pPr>
              <a:defRPr sz="6000">
                <a:solidFill>
                  <a:schemeClr val="tx1"/>
                </a:solidFill>
              </a:defRPr>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8204CDB9-FA26-48DB-8344-CF584CC3C03C}"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1199018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a:prstGeom prst="rect">
            <a:avLst/>
          </a:prstGeom>
        </p:spPr>
        <p:txBody>
          <a:bodyPr/>
          <a:lstStyle>
            <a:lvl1pPr>
              <a:defRPr sz="6000">
                <a:solidFill>
                  <a:schemeClr val="tx1"/>
                </a:solidFill>
              </a:defRPr>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8204CDB9-FA26-48DB-8344-CF584CC3C03C}"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14021747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Content Placeholder 2"/>
          <p:cNvSpPr>
            <a:spLocks noGrp="1"/>
          </p:cNvSpPr>
          <p:nvPr>
            <p:ph sz="half" idx="1"/>
          </p:nvPr>
        </p:nvSpPr>
        <p:spPr>
          <a:xfrm>
            <a:off x="609600" y="15240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5240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79307001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a:prstGeom prst="rect">
            <a:avLst/>
          </a:prstGeom>
        </p:spPr>
        <p:txBody>
          <a:bodyPr/>
          <a:lstStyle>
            <a:lvl1pPr>
              <a:defRPr>
                <a:solidFill>
                  <a:schemeClr val="tx1"/>
                </a:solidFill>
              </a:defRPr>
            </a:lvl1pPr>
          </a:lstStyle>
          <a:p>
            <a:r>
              <a:rPr lang="en-US" dirty="0"/>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8" name="Footer Placeholder 7"/>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9" name="Slide Number Placeholder 8"/>
          <p:cNvSpPr>
            <a:spLocks noGrp="1"/>
          </p:cNvSpPr>
          <p:nvPr>
            <p:ph type="sldNum" sz="quarter" idx="12"/>
          </p:nvPr>
        </p:nvSpPr>
        <p:spPr/>
        <p:txBody>
          <a:bodyPr/>
          <a:lstStyle>
            <a:lvl1pPr>
              <a:defRPr smtClean="0"/>
            </a:lvl1pPr>
          </a:lstStyle>
          <a:p>
            <a:pPr>
              <a:defRPr/>
            </a:pPr>
            <a:fld id="{807F07DE-CF00-4F10-96A3-8611486D1C5C}" type="slidenum">
              <a:rPr lang="en-US" altLang="en-US" smtClean="0">
                <a:solidFill>
                  <a:prstClr val="black"/>
                </a:solidFill>
              </a:rPr>
              <a:pPr>
                <a:defRPr/>
              </a:pPr>
              <a:t>‹#›</a:t>
            </a:fld>
            <a:endParaRPr lang="en-US" altLang="en-US" dirty="0">
              <a:solidFill>
                <a:prstClr val="black"/>
              </a:solidFill>
            </a:endParaRPr>
          </a:p>
        </p:txBody>
      </p:sp>
      <p:sp>
        <p:nvSpPr>
          <p:cNvPr id="10" name="Rectangle 9"/>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2425732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Date Placeholder 2"/>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4" name="Footer Placeholder 3"/>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5" name="Slide Number Placeholder 4"/>
          <p:cNvSpPr>
            <a:spLocks noGrp="1"/>
          </p:cNvSpPr>
          <p:nvPr>
            <p:ph type="sldNum" sz="quarter" idx="12"/>
          </p:nvPr>
        </p:nvSpPr>
        <p:spPr/>
        <p:txBody>
          <a:bodyPr/>
          <a:lstStyle>
            <a:lvl1pPr>
              <a:defRPr smtClean="0"/>
            </a:lvl1pPr>
          </a:lstStyle>
          <a:p>
            <a:pPr>
              <a:defRPr/>
            </a:pPr>
            <a:fld id="{08156D9A-717C-4C36-974D-F6EE13F3C2A5}" type="slidenum">
              <a:rPr lang="en-US" altLang="en-US" smtClean="0">
                <a:solidFill>
                  <a:prstClr val="black"/>
                </a:solidFill>
              </a:rPr>
              <a:pPr>
                <a:defRPr/>
              </a:pPr>
              <a:t>‹#›</a:t>
            </a:fld>
            <a:endParaRPr lang="en-US" altLang="en-US" dirty="0">
              <a:solidFill>
                <a:prstClr val="black"/>
              </a:solidFill>
            </a:endParaRPr>
          </a:p>
        </p:txBody>
      </p:sp>
      <p:sp>
        <p:nvSpPr>
          <p:cNvPr id="6" name="Rectangle 5"/>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41726721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3" name="Footer Placeholder 2"/>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4" name="Slide Number Placeholder 3"/>
          <p:cNvSpPr>
            <a:spLocks noGrp="1"/>
          </p:cNvSpPr>
          <p:nvPr>
            <p:ph type="sldNum" sz="quarter" idx="12"/>
          </p:nvPr>
        </p:nvSpPr>
        <p:spPr/>
        <p:txBody>
          <a:bodyPr/>
          <a:lstStyle>
            <a:lvl1pPr>
              <a:defRPr smtClean="0"/>
            </a:lvl1pPr>
          </a:lstStyle>
          <a:p>
            <a:pPr>
              <a:defRPr/>
            </a:pPr>
            <a:fld id="{1EC95CF7-5B9D-496A-BE2A-162271493B20}" type="slidenum">
              <a:rPr lang="en-US" altLang="en-US" smtClean="0">
                <a:solidFill>
                  <a:prstClr val="black"/>
                </a:solidFill>
              </a:rPr>
              <a:pPr>
                <a:defRPr/>
              </a:pPr>
              <a:t>‹#›</a:t>
            </a:fld>
            <a:endParaRPr lang="en-US" altLang="en-US" dirty="0">
              <a:solidFill>
                <a:prstClr val="black"/>
              </a:solidFill>
            </a:endParaRPr>
          </a:p>
        </p:txBody>
      </p:sp>
      <p:sp>
        <p:nvSpPr>
          <p:cNvPr id="5" name="Rectangle 4"/>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92356052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lstStyle>
            <a:lvl1pPr>
              <a:defRPr sz="3200">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6" name="Footer Placeholder 5"/>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7" name="Slide Number Placeholder 6"/>
          <p:cNvSpPr>
            <a:spLocks noGrp="1"/>
          </p:cNvSpPr>
          <p:nvPr>
            <p:ph type="sldNum" sz="quarter" idx="12"/>
          </p:nvPr>
        </p:nvSpPr>
        <p:spPr/>
        <p:txBody>
          <a:bodyPr/>
          <a:lstStyle>
            <a:lvl1pPr>
              <a:defRPr smtClean="0"/>
            </a:lvl1pPr>
          </a:lstStyle>
          <a:p>
            <a:pPr>
              <a:defRPr/>
            </a:pPr>
            <a:fld id="{FC857601-E987-45F4-A4DC-0E47CE2BA7BD}"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53337628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lstStyle>
            <a:lvl1pPr>
              <a:defRPr sz="3200">
                <a:solidFill>
                  <a:schemeClr val="tx1"/>
                </a:solidFill>
              </a:defRPr>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6" name="Footer Placeholder 5"/>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7" name="Slide Number Placeholder 6"/>
          <p:cNvSpPr>
            <a:spLocks noGrp="1"/>
          </p:cNvSpPr>
          <p:nvPr>
            <p:ph type="sldNum" sz="quarter" idx="12"/>
          </p:nvPr>
        </p:nvSpPr>
        <p:spPr/>
        <p:txBody>
          <a:bodyPr/>
          <a:lstStyle>
            <a:lvl1pPr>
              <a:defRPr smtClean="0"/>
            </a:lvl1pPr>
          </a:lstStyle>
          <a:p>
            <a:pPr>
              <a:defRPr/>
            </a:pPr>
            <a:fld id="{04B79EA1-C1E2-4A8C-B70F-BEED27045EFD}"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69160234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F718C1D4-89C5-4E72-B78A-4C220AB2EAD2}"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
        <p:nvSpPr>
          <p:cNvPr id="9" name="Slide Number Placeholder 6"/>
          <p:cNvSpPr txBox="1">
            <a:spLocks/>
          </p:cNvSpPr>
          <p:nvPr userDrawn="1"/>
        </p:nvSpPr>
        <p:spPr bwMode="auto">
          <a:xfrm>
            <a:off x="-199369" y="6499013"/>
            <a:ext cx="762960" cy="3440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defPPr>
              <a:defRPr lang="en-US"/>
            </a:defPPr>
            <a:lvl1pPr marL="0" algn="r" defTabSz="914400" rtl="0" eaLnBrk="1" latinLnBrk="0" hangingPunct="1">
              <a:defRPr sz="1100" b="1" kern="1200" smtClean="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7ED6C80B-00C3-4C4B-AFF2-1779CA8EEBA5}" type="slidenum">
              <a:rPr kumimoji="0" lang="en-US" altLang="en-US" sz="1100" b="1"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100" b="1"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25204857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685800"/>
            <a:ext cx="2743200" cy="5562600"/>
          </a:xfrm>
          <a:prstGeom prst="rect">
            <a:avLst/>
          </a:prstGeom>
        </p:spPr>
        <p:txBody>
          <a:bodyPr vert="eaVert"/>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a:xfrm>
            <a:off x="609600" y="685800"/>
            <a:ext cx="8026400" cy="5562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16002896-40DB-47C2-81A0-7F81CA77E52C}"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40674388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l="24435"/>
          <a:stretch/>
        </p:blipFill>
        <p:spPr>
          <a:xfrm>
            <a:off x="0" y="1"/>
            <a:ext cx="5184237" cy="6860636"/>
          </a:xfrm>
          <a:prstGeom prst="rect">
            <a:avLst/>
          </a:prstGeom>
          <a:effectLst>
            <a:glow>
              <a:schemeClr val="accent1">
                <a:alpha val="99000"/>
              </a:schemeClr>
            </a:glow>
          </a:effectLst>
        </p:spPr>
      </p:pic>
      <p:sp>
        <p:nvSpPr>
          <p:cNvPr id="13" name="Text Placeholder 12"/>
          <p:cNvSpPr>
            <a:spLocks noGrp="1"/>
          </p:cNvSpPr>
          <p:nvPr>
            <p:ph type="body" sz="quarter" idx="10"/>
          </p:nvPr>
        </p:nvSpPr>
        <p:spPr>
          <a:xfrm>
            <a:off x="5184237" y="1986291"/>
            <a:ext cx="6846887" cy="2317695"/>
          </a:xfrm>
        </p:spPr>
        <p:txBody>
          <a:bodyPr/>
          <a:lstStyle>
            <a:lvl1pPr marL="0" indent="0" algn="ctr">
              <a:buNone/>
              <a:defRPr lang="en-US" sz="7200" b="1" kern="1200" cap="all" baseline="0" dirty="0" smtClean="0">
                <a:solidFill>
                  <a:schemeClr val="accent5"/>
                </a:solidFill>
                <a:latin typeface="Tw Cen MT" panose="020B0602020104020603" pitchFamily="34" charset="0"/>
                <a:ea typeface="+mj-ea"/>
                <a:cs typeface="+mj-cs"/>
              </a:defRPr>
            </a:lvl1pPr>
            <a:lvl2pPr marL="457200" indent="0" algn="ctr">
              <a:buNone/>
              <a:defRPr lang="en-US" sz="4400" b="1" i="1" kern="1200" dirty="0" smtClean="0">
                <a:solidFill>
                  <a:schemeClr val="tx1"/>
                </a:solidFill>
                <a:latin typeface="Tw Cen MT" panose="020B0602020104020603" pitchFamily="34" charset="0"/>
                <a:ea typeface="+mj-ea"/>
                <a:cs typeface="+mj-cs"/>
              </a:defRPr>
            </a:lvl2pPr>
          </a:lstStyle>
          <a:p>
            <a:pPr lvl="0"/>
            <a:r>
              <a:rPr lang="en-US"/>
              <a:t>Edit Master text styles</a:t>
            </a:r>
          </a:p>
        </p:txBody>
      </p:sp>
      <p:sp>
        <p:nvSpPr>
          <p:cNvPr id="15" name="Text Placeholder 14"/>
          <p:cNvSpPr>
            <a:spLocks noGrp="1"/>
          </p:cNvSpPr>
          <p:nvPr>
            <p:ph type="body" sz="quarter" idx="11"/>
          </p:nvPr>
        </p:nvSpPr>
        <p:spPr>
          <a:xfrm>
            <a:off x="5184237" y="4319755"/>
            <a:ext cx="6846888" cy="1135062"/>
          </a:xfrm>
        </p:spPr>
        <p:txBody>
          <a:bodyPr>
            <a:noAutofit/>
          </a:bodyPr>
          <a:lstStyle>
            <a:lvl1pPr marL="0" indent="0" algn="ctr">
              <a:buNone/>
              <a:defRPr lang="en-US" sz="4400" b="1" i="1" kern="1200" dirty="0" smtClean="0">
                <a:solidFill>
                  <a:schemeClr val="tx1"/>
                </a:solidFill>
                <a:latin typeface="Tw Cen MT" panose="020B0602020104020603" pitchFamily="34" charset="0"/>
                <a:ea typeface="+mj-ea"/>
                <a:cs typeface="+mj-cs"/>
              </a:defRPr>
            </a:lvl1pPr>
            <a:lvl2pPr marL="457200" indent="0">
              <a:buNone/>
              <a:defRPr lang="en-US" sz="4400" b="1" i="1" kern="1200" dirty="0" smtClean="0">
                <a:solidFill>
                  <a:schemeClr val="tx1"/>
                </a:solidFill>
                <a:latin typeface="Tw Cen MT" panose="020B0602020104020603" pitchFamily="34" charset="0"/>
                <a:ea typeface="+mj-ea"/>
                <a:cs typeface="+mj-cs"/>
              </a:defRPr>
            </a:lvl2pPr>
            <a:lvl3pPr marL="914400" indent="0">
              <a:buNone/>
              <a:defRPr lang="en-US" sz="4400" b="1" i="1" kern="1200" dirty="0" smtClean="0">
                <a:solidFill>
                  <a:schemeClr val="tx1"/>
                </a:solidFill>
                <a:latin typeface="Tw Cen MT" panose="020B0602020104020603" pitchFamily="34" charset="0"/>
                <a:ea typeface="+mj-ea"/>
                <a:cs typeface="+mj-cs"/>
              </a:defRPr>
            </a:lvl3pPr>
            <a:lvl4pPr marL="1371600" indent="0">
              <a:buNone/>
              <a:defRPr lang="en-US" sz="4400" b="1" i="1" kern="1200" dirty="0" smtClean="0">
                <a:solidFill>
                  <a:schemeClr val="tx1"/>
                </a:solidFill>
                <a:latin typeface="Tw Cen MT" panose="020B0602020104020603" pitchFamily="34" charset="0"/>
                <a:ea typeface="+mj-ea"/>
                <a:cs typeface="+mj-cs"/>
              </a:defRPr>
            </a:lvl4pPr>
            <a:lvl5pPr marL="1828800" indent="0">
              <a:buNone/>
              <a:defRPr lang="en-US" sz="4400" b="1" i="1" kern="1200" dirty="0" smtClean="0">
                <a:solidFill>
                  <a:schemeClr val="tx1"/>
                </a:solidFill>
                <a:latin typeface="Tw Cen MT" panose="020B0602020104020603" pitchFamily="34" charset="0"/>
                <a:ea typeface="+mj-ea"/>
                <a:cs typeface="+mj-cs"/>
              </a:defRPr>
            </a:lvl5pPr>
          </a:lstStyle>
          <a:p>
            <a:pPr lvl="0"/>
            <a:r>
              <a:rPr lang="en-US"/>
              <a:t>Edit Master text styles</a:t>
            </a:r>
          </a:p>
        </p:txBody>
      </p:sp>
    </p:spTree>
    <p:extLst>
      <p:ext uri="{BB962C8B-B14F-4D97-AF65-F5344CB8AC3E}">
        <p14:creationId xmlns:p14="http://schemas.microsoft.com/office/powerpoint/2010/main" val="273481422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8" name="Rectangle 7"/>
          <p:cNvSpPr/>
          <p:nvPr userDrawn="1"/>
        </p:nvSpPr>
        <p:spPr>
          <a:xfrm>
            <a:off x="0" y="6389914"/>
            <a:ext cx="12192000" cy="46808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sz="half" idx="1"/>
          </p:nvPr>
        </p:nvSpPr>
        <p:spPr>
          <a:xfrm>
            <a:off x="838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822A5B6-0A2D-4066-959F-A336E38FA35C}" type="slidenum">
              <a:rPr lang="en-US" smtClean="0"/>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412993" y="6471921"/>
            <a:ext cx="572179" cy="304072"/>
          </a:xfrm>
          <a:prstGeom prst="rect">
            <a:avLst/>
          </a:prstGeom>
        </p:spPr>
      </p:pic>
      <p:sp>
        <p:nvSpPr>
          <p:cNvPr id="11" name="Text Placeholder 12"/>
          <p:cNvSpPr>
            <a:spLocks noGrp="1"/>
          </p:cNvSpPr>
          <p:nvPr>
            <p:ph type="body" sz="quarter" idx="13"/>
          </p:nvPr>
        </p:nvSpPr>
        <p:spPr>
          <a:xfrm>
            <a:off x="808831" y="124733"/>
            <a:ext cx="10574338" cy="879475"/>
          </a:xfrm>
        </p:spPr>
        <p:txBody>
          <a:bodyPr>
            <a:noAutofit/>
          </a:bodyPr>
          <a:lstStyle>
            <a:lvl1pPr marL="0" indent="0">
              <a:buNone/>
              <a:defRPr lang="en-US" sz="4800" b="1" kern="1200" cap="all" baseline="0" dirty="0" smtClean="0">
                <a:solidFill>
                  <a:schemeClr val="accent5"/>
                </a:solidFill>
                <a:latin typeface="Tw Cen MT" panose="020B0602020104020603" pitchFamily="34" charset="0"/>
                <a:ea typeface="+mn-ea"/>
                <a:cs typeface="+mn-cs"/>
              </a:defRPr>
            </a:lvl1pPr>
            <a:lvl2pPr marL="457200" indent="0">
              <a:buNone/>
              <a:defRPr lang="en-US" sz="4800" b="1" kern="1200" cap="all" baseline="0" dirty="0" smtClean="0">
                <a:solidFill>
                  <a:schemeClr val="accent5"/>
                </a:solidFill>
                <a:latin typeface="Tw Cen MT" panose="020B0602020104020603" pitchFamily="34" charset="0"/>
                <a:ea typeface="+mn-ea"/>
                <a:cs typeface="+mn-cs"/>
              </a:defRPr>
            </a:lvl2pPr>
            <a:lvl3pPr marL="914400" indent="0">
              <a:buNone/>
              <a:defRPr lang="en-US" sz="4800" b="1" kern="1200" cap="all" baseline="0" dirty="0" smtClean="0">
                <a:solidFill>
                  <a:schemeClr val="accent5"/>
                </a:solidFill>
                <a:latin typeface="Tw Cen MT" panose="020B0602020104020603" pitchFamily="34" charset="0"/>
                <a:ea typeface="+mn-ea"/>
                <a:cs typeface="+mn-cs"/>
              </a:defRPr>
            </a:lvl3pPr>
            <a:lvl4pPr marL="1371600" indent="0">
              <a:buNone/>
              <a:defRPr lang="en-US" sz="4800" b="1" kern="1200" cap="all" baseline="0" dirty="0" smtClean="0">
                <a:solidFill>
                  <a:schemeClr val="accent5"/>
                </a:solidFill>
                <a:latin typeface="Tw Cen MT" panose="020B0602020104020603" pitchFamily="34" charset="0"/>
                <a:ea typeface="+mn-ea"/>
                <a:cs typeface="+mn-cs"/>
              </a:defRPr>
            </a:lvl4pPr>
            <a:lvl5pPr marL="1828800" indent="0">
              <a:buNone/>
              <a:defRPr lang="en-US" sz="4800" b="1" kern="1200" cap="all" baseline="0" dirty="0">
                <a:solidFill>
                  <a:schemeClr val="accent5"/>
                </a:solidFill>
                <a:latin typeface="Tw Cen MT" panose="020B0602020104020603" pitchFamily="34" charset="0"/>
                <a:ea typeface="+mn-ea"/>
                <a:cs typeface="+mn-cs"/>
              </a:defRPr>
            </a:lvl5pPr>
          </a:lstStyle>
          <a:p>
            <a:pPr lvl="0"/>
            <a:r>
              <a:rPr lang="en-US"/>
              <a:t>Edit Master text styles</a:t>
            </a:r>
          </a:p>
        </p:txBody>
      </p:sp>
    </p:spTree>
    <p:extLst>
      <p:ext uri="{BB962C8B-B14F-4D97-AF65-F5344CB8AC3E}">
        <p14:creationId xmlns:p14="http://schemas.microsoft.com/office/powerpoint/2010/main" val="7701827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Content Placeholder 2"/>
          <p:cNvSpPr>
            <a:spLocks noGrp="1"/>
          </p:cNvSpPr>
          <p:nvPr>
            <p:ph sz="half" idx="1"/>
          </p:nvPr>
        </p:nvSpPr>
        <p:spPr>
          <a:xfrm>
            <a:off x="609600" y="15240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5240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4474744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a:prstGeom prst="rect">
            <a:avLst/>
          </a:prstGeom>
        </p:spPr>
        <p:txBody>
          <a:bodyPr/>
          <a:lstStyle>
            <a:lvl1pPr>
              <a:defRPr>
                <a:solidFill>
                  <a:schemeClr val="tx1"/>
                </a:solidFill>
              </a:defRPr>
            </a:lvl1pPr>
          </a:lstStyle>
          <a:p>
            <a:r>
              <a:rPr lang="en-US" dirty="0"/>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8" name="Footer Placeholder 7"/>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9" name="Slide Number Placeholder 8"/>
          <p:cNvSpPr>
            <a:spLocks noGrp="1"/>
          </p:cNvSpPr>
          <p:nvPr>
            <p:ph type="sldNum" sz="quarter" idx="12"/>
          </p:nvPr>
        </p:nvSpPr>
        <p:spPr/>
        <p:txBody>
          <a:bodyPr/>
          <a:lstStyle>
            <a:lvl1pPr>
              <a:defRPr smtClean="0"/>
            </a:lvl1pPr>
          </a:lstStyle>
          <a:p>
            <a:pPr>
              <a:defRPr/>
            </a:pPr>
            <a:fld id="{807F07DE-CF00-4F10-96A3-8611486D1C5C}" type="slidenum">
              <a:rPr lang="en-US" altLang="en-US" smtClean="0">
                <a:solidFill>
                  <a:prstClr val="black"/>
                </a:solidFill>
              </a:rPr>
              <a:pPr>
                <a:defRPr/>
              </a:pPr>
              <a:t>‹#›</a:t>
            </a:fld>
            <a:endParaRPr lang="en-US" altLang="en-US" dirty="0">
              <a:solidFill>
                <a:prstClr val="black"/>
              </a:solidFill>
            </a:endParaRPr>
          </a:p>
        </p:txBody>
      </p:sp>
      <p:sp>
        <p:nvSpPr>
          <p:cNvPr id="10" name="Rectangle 9"/>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40662302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Date Placeholder 2"/>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4" name="Footer Placeholder 3"/>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5" name="Slide Number Placeholder 4"/>
          <p:cNvSpPr>
            <a:spLocks noGrp="1"/>
          </p:cNvSpPr>
          <p:nvPr>
            <p:ph type="sldNum" sz="quarter" idx="12"/>
          </p:nvPr>
        </p:nvSpPr>
        <p:spPr/>
        <p:txBody>
          <a:bodyPr/>
          <a:lstStyle>
            <a:lvl1pPr>
              <a:defRPr smtClean="0"/>
            </a:lvl1pPr>
          </a:lstStyle>
          <a:p>
            <a:pPr>
              <a:defRPr/>
            </a:pPr>
            <a:fld id="{08156D9A-717C-4C36-974D-F6EE13F3C2A5}" type="slidenum">
              <a:rPr lang="en-US" altLang="en-US" smtClean="0">
                <a:solidFill>
                  <a:prstClr val="black"/>
                </a:solidFill>
              </a:rPr>
              <a:pPr>
                <a:defRPr/>
              </a:pPr>
              <a:t>‹#›</a:t>
            </a:fld>
            <a:endParaRPr lang="en-US" altLang="en-US" dirty="0">
              <a:solidFill>
                <a:prstClr val="black"/>
              </a:solidFill>
            </a:endParaRPr>
          </a:p>
        </p:txBody>
      </p:sp>
      <p:sp>
        <p:nvSpPr>
          <p:cNvPr id="6" name="Rectangle 5"/>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145472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3" name="Footer Placeholder 2"/>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4" name="Slide Number Placeholder 3"/>
          <p:cNvSpPr>
            <a:spLocks noGrp="1"/>
          </p:cNvSpPr>
          <p:nvPr>
            <p:ph type="sldNum" sz="quarter" idx="12"/>
          </p:nvPr>
        </p:nvSpPr>
        <p:spPr/>
        <p:txBody>
          <a:bodyPr/>
          <a:lstStyle>
            <a:lvl1pPr>
              <a:defRPr smtClean="0"/>
            </a:lvl1pPr>
          </a:lstStyle>
          <a:p>
            <a:pPr>
              <a:defRPr/>
            </a:pPr>
            <a:fld id="{1EC95CF7-5B9D-496A-BE2A-162271493B20}" type="slidenum">
              <a:rPr lang="en-US" altLang="en-US" smtClean="0">
                <a:solidFill>
                  <a:prstClr val="black"/>
                </a:solidFill>
              </a:rPr>
              <a:pPr>
                <a:defRPr/>
              </a:pPr>
              <a:t>‹#›</a:t>
            </a:fld>
            <a:endParaRPr lang="en-US" altLang="en-US" dirty="0">
              <a:solidFill>
                <a:prstClr val="black"/>
              </a:solidFill>
            </a:endParaRPr>
          </a:p>
        </p:txBody>
      </p:sp>
      <p:sp>
        <p:nvSpPr>
          <p:cNvPr id="5" name="Rectangle 4"/>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8103077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lstStyle>
            <a:lvl1pPr>
              <a:defRPr sz="3200">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6" name="Footer Placeholder 5"/>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7" name="Slide Number Placeholder 6"/>
          <p:cNvSpPr>
            <a:spLocks noGrp="1"/>
          </p:cNvSpPr>
          <p:nvPr>
            <p:ph type="sldNum" sz="quarter" idx="12"/>
          </p:nvPr>
        </p:nvSpPr>
        <p:spPr/>
        <p:txBody>
          <a:bodyPr/>
          <a:lstStyle>
            <a:lvl1pPr>
              <a:defRPr smtClean="0"/>
            </a:lvl1pPr>
          </a:lstStyle>
          <a:p>
            <a:pPr>
              <a:defRPr/>
            </a:pPr>
            <a:fld id="{FC857601-E987-45F4-A4DC-0E47CE2BA7BD}"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6138553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lstStyle>
            <a:lvl1pPr>
              <a:defRPr sz="3200">
                <a:solidFill>
                  <a:schemeClr val="tx1"/>
                </a:solidFill>
              </a:defRPr>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6" name="Footer Placeholder 5"/>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7" name="Slide Number Placeholder 6"/>
          <p:cNvSpPr>
            <a:spLocks noGrp="1"/>
          </p:cNvSpPr>
          <p:nvPr>
            <p:ph type="sldNum" sz="quarter" idx="12"/>
          </p:nvPr>
        </p:nvSpPr>
        <p:spPr/>
        <p:txBody>
          <a:bodyPr/>
          <a:lstStyle>
            <a:lvl1pPr>
              <a:defRPr smtClean="0"/>
            </a:lvl1pPr>
          </a:lstStyle>
          <a:p>
            <a:pPr>
              <a:defRPr/>
            </a:pPr>
            <a:fld id="{04B79EA1-C1E2-4A8C-B70F-BEED27045EFD}"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8318833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image" Target="../media/image3.png"/><Relationship Id="rId2" Type="http://schemas.openxmlformats.org/officeDocument/2006/relationships/slideLayout" Target="../slideLayouts/slideLayout15.xml"/><Relationship Id="rId16" Type="http://schemas.openxmlformats.org/officeDocument/2006/relationships/image" Target="../media/image2.png"/><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image" Target="../media/image1.png"/><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17" Type="http://schemas.openxmlformats.org/officeDocument/2006/relationships/image" Target="../media/image3.png"/><Relationship Id="rId2" Type="http://schemas.openxmlformats.org/officeDocument/2006/relationships/slideLayout" Target="../slideLayouts/slideLayout28.xml"/><Relationship Id="rId16" Type="http://schemas.openxmlformats.org/officeDocument/2006/relationships/image" Target="../media/image2.png"/><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5" Type="http://schemas.openxmlformats.org/officeDocument/2006/relationships/image" Target="../media/image1.png"/><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9" name="Rectangle 4"/>
          <p:cNvSpPr>
            <a:spLocks noGrp="1" noChangeArrowheads="1"/>
          </p:cNvSpPr>
          <p:nvPr>
            <p:ph type="body" idx="1"/>
          </p:nvPr>
        </p:nvSpPr>
        <p:spPr bwMode="auto">
          <a:xfrm>
            <a:off x="609600" y="1524000"/>
            <a:ext cx="109728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103" name="Rectangle 7"/>
          <p:cNvSpPr>
            <a:spLocks noGrp="1" noChangeArrowheads="1"/>
          </p:cNvSpPr>
          <p:nvPr>
            <p:ph type="sldNum" sz="quarter" idx="4"/>
          </p:nvPr>
        </p:nvSpPr>
        <p:spPr bwMode="auto">
          <a:xfrm>
            <a:off x="8737600" y="6481763"/>
            <a:ext cx="2844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r" eaLnBrk="1" hangingPunct="1">
              <a:defRPr sz="1100" b="1" smtClean="0">
                <a:solidFill>
                  <a:schemeClr val="tx1"/>
                </a:solidFill>
              </a:defRPr>
            </a:lvl1pPr>
          </a:lstStyle>
          <a:p>
            <a:pPr fontAlgn="base">
              <a:spcBef>
                <a:spcPct val="0"/>
              </a:spcBef>
              <a:spcAft>
                <a:spcPct val="0"/>
              </a:spcAft>
              <a:defRPr/>
            </a:pPr>
            <a:fld id="{6380F8C3-0615-4737-B0DD-A702104CF99D}" type="slidenum">
              <a:rPr lang="en-US" altLang="en-US" smtClean="0">
                <a:solidFill>
                  <a:prstClr val="black"/>
                </a:solidFill>
              </a:rPr>
              <a:pPr fontAlgn="base">
                <a:spcBef>
                  <a:spcPct val="0"/>
                </a:spcBef>
                <a:spcAft>
                  <a:spcPct val="0"/>
                </a:spcAft>
                <a:defRPr/>
              </a:pPr>
              <a:t>‹#›</a:t>
            </a:fld>
            <a:endParaRPr lang="en-US" altLang="en-US" dirty="0">
              <a:solidFill>
                <a:prstClr val="black"/>
              </a:solidFill>
            </a:endParaRPr>
          </a:p>
        </p:txBody>
      </p:sp>
    </p:spTree>
    <p:extLst>
      <p:ext uri="{BB962C8B-B14F-4D97-AF65-F5344CB8AC3E}">
        <p14:creationId xmlns:p14="http://schemas.microsoft.com/office/powerpoint/2010/main" val="2614463725"/>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713" r:id="rId12"/>
    <p:sldLayoutId id="2147483715" r:id="rId13"/>
  </p:sldLayoutIdLst>
  <p:hf hdr="0" ftr="0" dt="0"/>
  <p:txStyles>
    <p:titleStyle>
      <a:lvl1pPr algn="l" rtl="0" eaLnBrk="0" fontAlgn="base" hangingPunct="0">
        <a:spcBef>
          <a:spcPct val="0"/>
        </a:spcBef>
        <a:spcAft>
          <a:spcPct val="0"/>
        </a:spcAft>
        <a:defRPr sz="3600" b="1" kern="1200">
          <a:solidFill>
            <a:schemeClr val="bg1"/>
          </a:solidFill>
          <a:latin typeface="+mj-lt"/>
          <a:ea typeface="+mj-ea"/>
          <a:cs typeface="+mj-cs"/>
        </a:defRPr>
      </a:lvl1pPr>
      <a:lvl2pPr algn="l" rtl="0" eaLnBrk="0" fontAlgn="base" hangingPunct="0">
        <a:spcBef>
          <a:spcPct val="0"/>
        </a:spcBef>
        <a:spcAft>
          <a:spcPct val="0"/>
        </a:spcAft>
        <a:defRPr sz="3900" b="1">
          <a:solidFill>
            <a:schemeClr val="tx1"/>
          </a:solidFill>
          <a:latin typeface="Arial" panose="020B0604020202020204" pitchFamily="34" charset="0"/>
        </a:defRPr>
      </a:lvl2pPr>
      <a:lvl3pPr algn="l" rtl="0" eaLnBrk="0" fontAlgn="base" hangingPunct="0">
        <a:spcBef>
          <a:spcPct val="0"/>
        </a:spcBef>
        <a:spcAft>
          <a:spcPct val="0"/>
        </a:spcAft>
        <a:defRPr sz="3900" b="1">
          <a:solidFill>
            <a:schemeClr val="tx1"/>
          </a:solidFill>
          <a:latin typeface="Arial" panose="020B0604020202020204" pitchFamily="34" charset="0"/>
        </a:defRPr>
      </a:lvl3pPr>
      <a:lvl4pPr algn="l" rtl="0" eaLnBrk="0" fontAlgn="base" hangingPunct="0">
        <a:spcBef>
          <a:spcPct val="0"/>
        </a:spcBef>
        <a:spcAft>
          <a:spcPct val="0"/>
        </a:spcAft>
        <a:defRPr sz="3900" b="1">
          <a:solidFill>
            <a:schemeClr val="tx1"/>
          </a:solidFill>
          <a:latin typeface="Arial" panose="020B0604020202020204" pitchFamily="34" charset="0"/>
        </a:defRPr>
      </a:lvl4pPr>
      <a:lvl5pPr algn="l" rtl="0" eaLnBrk="0" fontAlgn="base" hangingPunct="0">
        <a:spcBef>
          <a:spcPct val="0"/>
        </a:spcBef>
        <a:spcAft>
          <a:spcPct val="0"/>
        </a:spcAft>
        <a:defRPr sz="3900" b="1">
          <a:solidFill>
            <a:schemeClr val="tx1"/>
          </a:solidFill>
          <a:latin typeface="Arial" panose="020B0604020202020204" pitchFamily="34" charset="0"/>
        </a:defRPr>
      </a:lvl5pPr>
      <a:lvl6pPr marL="457200" algn="l" rtl="0" fontAlgn="base">
        <a:spcBef>
          <a:spcPct val="0"/>
        </a:spcBef>
        <a:spcAft>
          <a:spcPct val="0"/>
        </a:spcAft>
        <a:defRPr sz="3900" b="1">
          <a:solidFill>
            <a:schemeClr val="tx1"/>
          </a:solidFill>
          <a:latin typeface="Arial" panose="020B0604020202020204" pitchFamily="34" charset="0"/>
        </a:defRPr>
      </a:lvl6pPr>
      <a:lvl7pPr marL="914400" algn="l" rtl="0" fontAlgn="base">
        <a:spcBef>
          <a:spcPct val="0"/>
        </a:spcBef>
        <a:spcAft>
          <a:spcPct val="0"/>
        </a:spcAft>
        <a:defRPr sz="3900" b="1">
          <a:solidFill>
            <a:schemeClr val="tx1"/>
          </a:solidFill>
          <a:latin typeface="Arial" panose="020B0604020202020204" pitchFamily="34" charset="0"/>
        </a:defRPr>
      </a:lvl7pPr>
      <a:lvl8pPr marL="1371600" algn="l" rtl="0" fontAlgn="base">
        <a:spcBef>
          <a:spcPct val="0"/>
        </a:spcBef>
        <a:spcAft>
          <a:spcPct val="0"/>
        </a:spcAft>
        <a:defRPr sz="3900" b="1">
          <a:solidFill>
            <a:schemeClr val="tx1"/>
          </a:solidFill>
          <a:latin typeface="Arial" panose="020B0604020202020204" pitchFamily="34" charset="0"/>
        </a:defRPr>
      </a:lvl8pPr>
      <a:lvl9pPr marL="1828800" algn="l" rtl="0" fontAlgn="base">
        <a:spcBef>
          <a:spcPct val="0"/>
        </a:spcBef>
        <a:spcAft>
          <a:spcPct val="0"/>
        </a:spcAft>
        <a:defRPr sz="3900" b="1">
          <a:solidFill>
            <a:schemeClr val="tx1"/>
          </a:solidFill>
          <a:latin typeface="Arial" panose="020B0604020202020204" pitchFamily="34" charset="0"/>
        </a:defRPr>
      </a:lvl9pPr>
    </p:titleStyle>
    <p:bodyStyle>
      <a:lvl1pPr marL="342900" indent="-342900" algn="l" rtl="0" eaLnBrk="0" fontAlgn="base" hangingPunct="0">
        <a:spcBef>
          <a:spcPts val="1200"/>
        </a:spcBef>
        <a:spcAft>
          <a:spcPct val="0"/>
        </a:spcAft>
        <a:buClr>
          <a:schemeClr val="tx2"/>
        </a:buClr>
        <a:buSzPct val="70000"/>
        <a:buFont typeface="Wingdings" panose="05000000000000000000" pitchFamily="2" charset="2"/>
        <a:buBlip>
          <a:blip r:embed="rId15"/>
        </a:buBlip>
        <a:defRPr sz="3000" kern="1200">
          <a:solidFill>
            <a:schemeClr val="tx1"/>
          </a:solidFill>
          <a:latin typeface="+mn-lt"/>
          <a:ea typeface="+mn-ea"/>
          <a:cs typeface="+mn-cs"/>
        </a:defRPr>
      </a:lvl1pPr>
      <a:lvl2pPr marL="692150" indent="-347663" algn="l" rtl="0" eaLnBrk="0" fontAlgn="base" hangingPunct="0">
        <a:spcBef>
          <a:spcPts val="1200"/>
        </a:spcBef>
        <a:spcAft>
          <a:spcPct val="0"/>
        </a:spcAft>
        <a:buClr>
          <a:schemeClr val="accent2"/>
        </a:buClr>
        <a:buSzPct val="70000"/>
        <a:buFont typeface="Wingdings" panose="05000000000000000000" pitchFamily="2" charset="2"/>
        <a:buBlip>
          <a:blip r:embed="rId16"/>
        </a:buBlip>
        <a:defRPr sz="2600" kern="1200">
          <a:solidFill>
            <a:schemeClr val="tx1"/>
          </a:solidFill>
          <a:latin typeface="+mn-lt"/>
          <a:ea typeface="+mn-ea"/>
          <a:cs typeface="+mn-cs"/>
        </a:defRPr>
      </a:lvl2pPr>
      <a:lvl3pPr marL="987425" indent="-293688" algn="l" rtl="0" eaLnBrk="0" fontAlgn="base" hangingPunct="0">
        <a:spcBef>
          <a:spcPts val="1200"/>
        </a:spcBef>
        <a:spcAft>
          <a:spcPct val="0"/>
        </a:spcAft>
        <a:buClr>
          <a:schemeClr val="accent1"/>
        </a:buClr>
        <a:buSzPct val="70000"/>
        <a:buFont typeface="Wingdings" panose="05000000000000000000" pitchFamily="2" charset="2"/>
        <a:buBlip>
          <a:blip r:embed="rId17"/>
        </a:buBlip>
        <a:defRPr sz="2300" kern="1200">
          <a:solidFill>
            <a:schemeClr val="tx1"/>
          </a:solidFill>
          <a:latin typeface="+mn-lt"/>
          <a:ea typeface="+mn-ea"/>
          <a:cs typeface="+mn-cs"/>
        </a:defRPr>
      </a:lvl3pPr>
      <a:lvl4pPr marL="1281113" indent="-292100" algn="l" rtl="0" eaLnBrk="0" fontAlgn="base" hangingPunct="0">
        <a:spcBef>
          <a:spcPts val="1200"/>
        </a:spcBef>
        <a:spcAft>
          <a:spcPct val="0"/>
        </a:spcAft>
        <a:buClr>
          <a:schemeClr val="tx2"/>
        </a:buClr>
        <a:buSzPct val="75000"/>
        <a:buFont typeface="Wingdings" panose="05000000000000000000" pitchFamily="2" charset="2"/>
        <a:buBlip>
          <a:blip r:embed="rId16"/>
        </a:buBlip>
        <a:defRPr sz="2000" kern="1200">
          <a:solidFill>
            <a:schemeClr val="tx1"/>
          </a:solidFill>
          <a:latin typeface="+mn-lt"/>
          <a:ea typeface="+mn-ea"/>
          <a:cs typeface="+mn-cs"/>
        </a:defRPr>
      </a:lvl4pPr>
      <a:lvl5pPr marL="1598613" indent="-315913" algn="l" rtl="0" eaLnBrk="0" fontAlgn="base" hangingPunct="0">
        <a:spcBef>
          <a:spcPts val="1200"/>
        </a:spcBef>
        <a:spcAft>
          <a:spcPct val="0"/>
        </a:spcAft>
        <a:buClr>
          <a:schemeClr val="folHlink"/>
        </a:buClr>
        <a:buSzPct val="80000"/>
        <a:buFont typeface="Wingdings" panose="05000000000000000000" pitchFamily="2" charset="2"/>
        <a:buBlip>
          <a:blip r:embed="rId17"/>
        </a:buBlip>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9" name="Rectangle 4"/>
          <p:cNvSpPr>
            <a:spLocks noGrp="1" noChangeArrowheads="1"/>
          </p:cNvSpPr>
          <p:nvPr>
            <p:ph type="body" idx="1"/>
          </p:nvPr>
        </p:nvSpPr>
        <p:spPr bwMode="auto">
          <a:xfrm>
            <a:off x="609600" y="1524000"/>
            <a:ext cx="109728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103" name="Rectangle 7"/>
          <p:cNvSpPr>
            <a:spLocks noGrp="1" noChangeArrowheads="1"/>
          </p:cNvSpPr>
          <p:nvPr>
            <p:ph type="sldNum" sz="quarter" idx="4"/>
          </p:nvPr>
        </p:nvSpPr>
        <p:spPr bwMode="auto">
          <a:xfrm>
            <a:off x="8737600" y="6481763"/>
            <a:ext cx="2844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r" eaLnBrk="1" hangingPunct="1">
              <a:defRPr sz="1100" b="1" smtClean="0">
                <a:solidFill>
                  <a:schemeClr val="tx1"/>
                </a:solidFill>
              </a:defRPr>
            </a:lvl1pPr>
          </a:lstStyle>
          <a:p>
            <a:pPr fontAlgn="base">
              <a:spcBef>
                <a:spcPct val="0"/>
              </a:spcBef>
              <a:spcAft>
                <a:spcPct val="0"/>
              </a:spcAft>
              <a:defRPr/>
            </a:pPr>
            <a:fld id="{6380F8C3-0615-4737-B0DD-A702104CF99D}" type="slidenum">
              <a:rPr lang="en-US" altLang="en-US" smtClean="0">
                <a:solidFill>
                  <a:prstClr val="black"/>
                </a:solidFill>
              </a:rPr>
              <a:pPr fontAlgn="base">
                <a:spcBef>
                  <a:spcPct val="0"/>
                </a:spcBef>
                <a:spcAft>
                  <a:spcPct val="0"/>
                </a:spcAft>
                <a:defRPr/>
              </a:pPr>
              <a:t>‹#›</a:t>
            </a:fld>
            <a:endParaRPr lang="en-US" altLang="en-US" dirty="0">
              <a:solidFill>
                <a:prstClr val="black"/>
              </a:solidFill>
            </a:endParaRPr>
          </a:p>
        </p:txBody>
      </p:sp>
    </p:spTree>
    <p:extLst>
      <p:ext uri="{BB962C8B-B14F-4D97-AF65-F5344CB8AC3E}">
        <p14:creationId xmlns:p14="http://schemas.microsoft.com/office/powerpoint/2010/main" val="222600439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 id="2147483728" r:id="rId12"/>
    <p:sldLayoutId id="2147483729" r:id="rId13"/>
  </p:sldLayoutIdLst>
  <p:hf hdr="0" ftr="0" dt="0"/>
  <p:txStyles>
    <p:titleStyle>
      <a:lvl1pPr algn="l" rtl="0" eaLnBrk="0" fontAlgn="base" hangingPunct="0">
        <a:spcBef>
          <a:spcPct val="0"/>
        </a:spcBef>
        <a:spcAft>
          <a:spcPct val="0"/>
        </a:spcAft>
        <a:defRPr sz="3600" b="1" kern="1200">
          <a:solidFill>
            <a:schemeClr val="bg1"/>
          </a:solidFill>
          <a:latin typeface="+mj-lt"/>
          <a:ea typeface="+mj-ea"/>
          <a:cs typeface="+mj-cs"/>
        </a:defRPr>
      </a:lvl1pPr>
      <a:lvl2pPr algn="l" rtl="0" eaLnBrk="0" fontAlgn="base" hangingPunct="0">
        <a:spcBef>
          <a:spcPct val="0"/>
        </a:spcBef>
        <a:spcAft>
          <a:spcPct val="0"/>
        </a:spcAft>
        <a:defRPr sz="3900" b="1">
          <a:solidFill>
            <a:schemeClr val="tx1"/>
          </a:solidFill>
          <a:latin typeface="Arial" panose="020B0604020202020204" pitchFamily="34" charset="0"/>
        </a:defRPr>
      </a:lvl2pPr>
      <a:lvl3pPr algn="l" rtl="0" eaLnBrk="0" fontAlgn="base" hangingPunct="0">
        <a:spcBef>
          <a:spcPct val="0"/>
        </a:spcBef>
        <a:spcAft>
          <a:spcPct val="0"/>
        </a:spcAft>
        <a:defRPr sz="3900" b="1">
          <a:solidFill>
            <a:schemeClr val="tx1"/>
          </a:solidFill>
          <a:latin typeface="Arial" panose="020B0604020202020204" pitchFamily="34" charset="0"/>
        </a:defRPr>
      </a:lvl3pPr>
      <a:lvl4pPr algn="l" rtl="0" eaLnBrk="0" fontAlgn="base" hangingPunct="0">
        <a:spcBef>
          <a:spcPct val="0"/>
        </a:spcBef>
        <a:spcAft>
          <a:spcPct val="0"/>
        </a:spcAft>
        <a:defRPr sz="3900" b="1">
          <a:solidFill>
            <a:schemeClr val="tx1"/>
          </a:solidFill>
          <a:latin typeface="Arial" panose="020B0604020202020204" pitchFamily="34" charset="0"/>
        </a:defRPr>
      </a:lvl4pPr>
      <a:lvl5pPr algn="l" rtl="0" eaLnBrk="0" fontAlgn="base" hangingPunct="0">
        <a:spcBef>
          <a:spcPct val="0"/>
        </a:spcBef>
        <a:spcAft>
          <a:spcPct val="0"/>
        </a:spcAft>
        <a:defRPr sz="3900" b="1">
          <a:solidFill>
            <a:schemeClr val="tx1"/>
          </a:solidFill>
          <a:latin typeface="Arial" panose="020B0604020202020204" pitchFamily="34" charset="0"/>
        </a:defRPr>
      </a:lvl5pPr>
      <a:lvl6pPr marL="457200" algn="l" rtl="0" fontAlgn="base">
        <a:spcBef>
          <a:spcPct val="0"/>
        </a:spcBef>
        <a:spcAft>
          <a:spcPct val="0"/>
        </a:spcAft>
        <a:defRPr sz="3900" b="1">
          <a:solidFill>
            <a:schemeClr val="tx1"/>
          </a:solidFill>
          <a:latin typeface="Arial" panose="020B0604020202020204" pitchFamily="34" charset="0"/>
        </a:defRPr>
      </a:lvl6pPr>
      <a:lvl7pPr marL="914400" algn="l" rtl="0" fontAlgn="base">
        <a:spcBef>
          <a:spcPct val="0"/>
        </a:spcBef>
        <a:spcAft>
          <a:spcPct val="0"/>
        </a:spcAft>
        <a:defRPr sz="3900" b="1">
          <a:solidFill>
            <a:schemeClr val="tx1"/>
          </a:solidFill>
          <a:latin typeface="Arial" panose="020B0604020202020204" pitchFamily="34" charset="0"/>
        </a:defRPr>
      </a:lvl7pPr>
      <a:lvl8pPr marL="1371600" algn="l" rtl="0" fontAlgn="base">
        <a:spcBef>
          <a:spcPct val="0"/>
        </a:spcBef>
        <a:spcAft>
          <a:spcPct val="0"/>
        </a:spcAft>
        <a:defRPr sz="3900" b="1">
          <a:solidFill>
            <a:schemeClr val="tx1"/>
          </a:solidFill>
          <a:latin typeface="Arial" panose="020B0604020202020204" pitchFamily="34" charset="0"/>
        </a:defRPr>
      </a:lvl8pPr>
      <a:lvl9pPr marL="1828800" algn="l" rtl="0" fontAlgn="base">
        <a:spcBef>
          <a:spcPct val="0"/>
        </a:spcBef>
        <a:spcAft>
          <a:spcPct val="0"/>
        </a:spcAft>
        <a:defRPr sz="3900" b="1">
          <a:solidFill>
            <a:schemeClr val="tx1"/>
          </a:solidFill>
          <a:latin typeface="Arial" panose="020B0604020202020204" pitchFamily="34" charset="0"/>
        </a:defRPr>
      </a:lvl9pPr>
    </p:titleStyle>
    <p:bodyStyle>
      <a:lvl1pPr marL="342900" indent="-342900" algn="l" rtl="0" eaLnBrk="0" fontAlgn="base" hangingPunct="0">
        <a:spcBef>
          <a:spcPts val="1200"/>
        </a:spcBef>
        <a:spcAft>
          <a:spcPct val="0"/>
        </a:spcAft>
        <a:buClr>
          <a:schemeClr val="tx2"/>
        </a:buClr>
        <a:buSzPct val="70000"/>
        <a:buFont typeface="Wingdings" panose="05000000000000000000" pitchFamily="2" charset="2"/>
        <a:buBlip>
          <a:blip r:embed="rId15"/>
        </a:buBlip>
        <a:defRPr sz="3000" kern="1200">
          <a:solidFill>
            <a:schemeClr val="tx1"/>
          </a:solidFill>
          <a:latin typeface="+mn-lt"/>
          <a:ea typeface="+mn-ea"/>
          <a:cs typeface="+mn-cs"/>
        </a:defRPr>
      </a:lvl1pPr>
      <a:lvl2pPr marL="692150" indent="-347663" algn="l" rtl="0" eaLnBrk="0" fontAlgn="base" hangingPunct="0">
        <a:spcBef>
          <a:spcPts val="1200"/>
        </a:spcBef>
        <a:spcAft>
          <a:spcPct val="0"/>
        </a:spcAft>
        <a:buClr>
          <a:schemeClr val="accent2"/>
        </a:buClr>
        <a:buSzPct val="70000"/>
        <a:buFont typeface="Wingdings" panose="05000000000000000000" pitchFamily="2" charset="2"/>
        <a:buBlip>
          <a:blip r:embed="rId16"/>
        </a:buBlip>
        <a:defRPr sz="2600" kern="1200">
          <a:solidFill>
            <a:schemeClr val="tx1"/>
          </a:solidFill>
          <a:latin typeface="+mn-lt"/>
          <a:ea typeface="+mn-ea"/>
          <a:cs typeface="+mn-cs"/>
        </a:defRPr>
      </a:lvl2pPr>
      <a:lvl3pPr marL="987425" indent="-293688" algn="l" rtl="0" eaLnBrk="0" fontAlgn="base" hangingPunct="0">
        <a:spcBef>
          <a:spcPts val="1200"/>
        </a:spcBef>
        <a:spcAft>
          <a:spcPct val="0"/>
        </a:spcAft>
        <a:buClr>
          <a:schemeClr val="accent1"/>
        </a:buClr>
        <a:buSzPct val="70000"/>
        <a:buFont typeface="Wingdings" panose="05000000000000000000" pitchFamily="2" charset="2"/>
        <a:buBlip>
          <a:blip r:embed="rId17"/>
        </a:buBlip>
        <a:defRPr sz="2300" kern="1200">
          <a:solidFill>
            <a:schemeClr val="tx1"/>
          </a:solidFill>
          <a:latin typeface="+mn-lt"/>
          <a:ea typeface="+mn-ea"/>
          <a:cs typeface="+mn-cs"/>
        </a:defRPr>
      </a:lvl3pPr>
      <a:lvl4pPr marL="1281113" indent="-292100" algn="l" rtl="0" eaLnBrk="0" fontAlgn="base" hangingPunct="0">
        <a:spcBef>
          <a:spcPts val="1200"/>
        </a:spcBef>
        <a:spcAft>
          <a:spcPct val="0"/>
        </a:spcAft>
        <a:buClr>
          <a:schemeClr val="tx2"/>
        </a:buClr>
        <a:buSzPct val="75000"/>
        <a:buFont typeface="Wingdings" panose="05000000000000000000" pitchFamily="2" charset="2"/>
        <a:buBlip>
          <a:blip r:embed="rId16"/>
        </a:buBlip>
        <a:defRPr sz="2000" kern="1200">
          <a:solidFill>
            <a:schemeClr val="tx1"/>
          </a:solidFill>
          <a:latin typeface="+mn-lt"/>
          <a:ea typeface="+mn-ea"/>
          <a:cs typeface="+mn-cs"/>
        </a:defRPr>
      </a:lvl4pPr>
      <a:lvl5pPr marL="1598613" indent="-315913" algn="l" rtl="0" eaLnBrk="0" fontAlgn="base" hangingPunct="0">
        <a:spcBef>
          <a:spcPts val="1200"/>
        </a:spcBef>
        <a:spcAft>
          <a:spcPct val="0"/>
        </a:spcAft>
        <a:buClr>
          <a:schemeClr val="folHlink"/>
        </a:buClr>
        <a:buSzPct val="80000"/>
        <a:buFont typeface="Wingdings" panose="05000000000000000000" pitchFamily="2" charset="2"/>
        <a:buBlip>
          <a:blip r:embed="rId17"/>
        </a:buBlip>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9" name="Rectangle 4"/>
          <p:cNvSpPr>
            <a:spLocks noGrp="1" noChangeArrowheads="1"/>
          </p:cNvSpPr>
          <p:nvPr>
            <p:ph type="body" idx="1"/>
          </p:nvPr>
        </p:nvSpPr>
        <p:spPr bwMode="auto">
          <a:xfrm>
            <a:off x="609600" y="1524000"/>
            <a:ext cx="109728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103" name="Rectangle 7"/>
          <p:cNvSpPr>
            <a:spLocks noGrp="1" noChangeArrowheads="1"/>
          </p:cNvSpPr>
          <p:nvPr>
            <p:ph type="sldNum" sz="quarter" idx="4"/>
          </p:nvPr>
        </p:nvSpPr>
        <p:spPr bwMode="auto">
          <a:xfrm>
            <a:off x="8737600" y="6481763"/>
            <a:ext cx="2844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r" eaLnBrk="1" hangingPunct="1">
              <a:defRPr sz="1100" b="1" smtClean="0">
                <a:solidFill>
                  <a:schemeClr val="tx1"/>
                </a:solidFill>
              </a:defRPr>
            </a:lvl1pPr>
          </a:lstStyle>
          <a:p>
            <a:pPr fontAlgn="base">
              <a:spcBef>
                <a:spcPct val="0"/>
              </a:spcBef>
              <a:spcAft>
                <a:spcPct val="0"/>
              </a:spcAft>
              <a:defRPr/>
            </a:pPr>
            <a:fld id="{6380F8C3-0615-4737-B0DD-A702104CF99D}" type="slidenum">
              <a:rPr lang="en-US" altLang="en-US" smtClean="0">
                <a:solidFill>
                  <a:prstClr val="black"/>
                </a:solidFill>
              </a:rPr>
              <a:pPr fontAlgn="base">
                <a:spcBef>
                  <a:spcPct val="0"/>
                </a:spcBef>
                <a:spcAft>
                  <a:spcPct val="0"/>
                </a:spcAft>
                <a:defRPr/>
              </a:pPr>
              <a:t>‹#›</a:t>
            </a:fld>
            <a:endParaRPr lang="en-US" altLang="en-US" dirty="0">
              <a:solidFill>
                <a:prstClr val="black"/>
              </a:solidFill>
            </a:endParaRPr>
          </a:p>
        </p:txBody>
      </p:sp>
    </p:spTree>
    <p:extLst>
      <p:ext uri="{BB962C8B-B14F-4D97-AF65-F5344CB8AC3E}">
        <p14:creationId xmlns:p14="http://schemas.microsoft.com/office/powerpoint/2010/main" val="182341599"/>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 id="2147483742" r:id="rId12"/>
    <p:sldLayoutId id="2147483743" r:id="rId13"/>
  </p:sldLayoutIdLst>
  <p:hf hdr="0" ftr="0" dt="0"/>
  <p:txStyles>
    <p:titleStyle>
      <a:lvl1pPr algn="l" rtl="0" eaLnBrk="0" fontAlgn="base" hangingPunct="0">
        <a:spcBef>
          <a:spcPct val="0"/>
        </a:spcBef>
        <a:spcAft>
          <a:spcPct val="0"/>
        </a:spcAft>
        <a:defRPr sz="3600" b="1" kern="1200">
          <a:solidFill>
            <a:schemeClr val="bg1"/>
          </a:solidFill>
          <a:latin typeface="+mj-lt"/>
          <a:ea typeface="+mj-ea"/>
          <a:cs typeface="+mj-cs"/>
        </a:defRPr>
      </a:lvl1pPr>
      <a:lvl2pPr algn="l" rtl="0" eaLnBrk="0" fontAlgn="base" hangingPunct="0">
        <a:spcBef>
          <a:spcPct val="0"/>
        </a:spcBef>
        <a:spcAft>
          <a:spcPct val="0"/>
        </a:spcAft>
        <a:defRPr sz="3900" b="1">
          <a:solidFill>
            <a:schemeClr val="tx1"/>
          </a:solidFill>
          <a:latin typeface="Arial" panose="020B0604020202020204" pitchFamily="34" charset="0"/>
        </a:defRPr>
      </a:lvl2pPr>
      <a:lvl3pPr algn="l" rtl="0" eaLnBrk="0" fontAlgn="base" hangingPunct="0">
        <a:spcBef>
          <a:spcPct val="0"/>
        </a:spcBef>
        <a:spcAft>
          <a:spcPct val="0"/>
        </a:spcAft>
        <a:defRPr sz="3900" b="1">
          <a:solidFill>
            <a:schemeClr val="tx1"/>
          </a:solidFill>
          <a:latin typeface="Arial" panose="020B0604020202020204" pitchFamily="34" charset="0"/>
        </a:defRPr>
      </a:lvl3pPr>
      <a:lvl4pPr algn="l" rtl="0" eaLnBrk="0" fontAlgn="base" hangingPunct="0">
        <a:spcBef>
          <a:spcPct val="0"/>
        </a:spcBef>
        <a:spcAft>
          <a:spcPct val="0"/>
        </a:spcAft>
        <a:defRPr sz="3900" b="1">
          <a:solidFill>
            <a:schemeClr val="tx1"/>
          </a:solidFill>
          <a:latin typeface="Arial" panose="020B0604020202020204" pitchFamily="34" charset="0"/>
        </a:defRPr>
      </a:lvl4pPr>
      <a:lvl5pPr algn="l" rtl="0" eaLnBrk="0" fontAlgn="base" hangingPunct="0">
        <a:spcBef>
          <a:spcPct val="0"/>
        </a:spcBef>
        <a:spcAft>
          <a:spcPct val="0"/>
        </a:spcAft>
        <a:defRPr sz="3900" b="1">
          <a:solidFill>
            <a:schemeClr val="tx1"/>
          </a:solidFill>
          <a:latin typeface="Arial" panose="020B0604020202020204" pitchFamily="34" charset="0"/>
        </a:defRPr>
      </a:lvl5pPr>
      <a:lvl6pPr marL="457200" algn="l" rtl="0" fontAlgn="base">
        <a:spcBef>
          <a:spcPct val="0"/>
        </a:spcBef>
        <a:spcAft>
          <a:spcPct val="0"/>
        </a:spcAft>
        <a:defRPr sz="3900" b="1">
          <a:solidFill>
            <a:schemeClr val="tx1"/>
          </a:solidFill>
          <a:latin typeface="Arial" panose="020B0604020202020204" pitchFamily="34" charset="0"/>
        </a:defRPr>
      </a:lvl6pPr>
      <a:lvl7pPr marL="914400" algn="l" rtl="0" fontAlgn="base">
        <a:spcBef>
          <a:spcPct val="0"/>
        </a:spcBef>
        <a:spcAft>
          <a:spcPct val="0"/>
        </a:spcAft>
        <a:defRPr sz="3900" b="1">
          <a:solidFill>
            <a:schemeClr val="tx1"/>
          </a:solidFill>
          <a:latin typeface="Arial" panose="020B0604020202020204" pitchFamily="34" charset="0"/>
        </a:defRPr>
      </a:lvl7pPr>
      <a:lvl8pPr marL="1371600" algn="l" rtl="0" fontAlgn="base">
        <a:spcBef>
          <a:spcPct val="0"/>
        </a:spcBef>
        <a:spcAft>
          <a:spcPct val="0"/>
        </a:spcAft>
        <a:defRPr sz="3900" b="1">
          <a:solidFill>
            <a:schemeClr val="tx1"/>
          </a:solidFill>
          <a:latin typeface="Arial" panose="020B0604020202020204" pitchFamily="34" charset="0"/>
        </a:defRPr>
      </a:lvl8pPr>
      <a:lvl9pPr marL="1828800" algn="l" rtl="0" fontAlgn="base">
        <a:spcBef>
          <a:spcPct val="0"/>
        </a:spcBef>
        <a:spcAft>
          <a:spcPct val="0"/>
        </a:spcAft>
        <a:defRPr sz="3900" b="1">
          <a:solidFill>
            <a:schemeClr val="tx1"/>
          </a:solidFill>
          <a:latin typeface="Arial" panose="020B0604020202020204" pitchFamily="34" charset="0"/>
        </a:defRPr>
      </a:lvl9pPr>
    </p:titleStyle>
    <p:bodyStyle>
      <a:lvl1pPr marL="342900" indent="-342900" algn="l" rtl="0" eaLnBrk="0" fontAlgn="base" hangingPunct="0">
        <a:spcBef>
          <a:spcPts val="1200"/>
        </a:spcBef>
        <a:spcAft>
          <a:spcPct val="0"/>
        </a:spcAft>
        <a:buClr>
          <a:schemeClr val="tx2"/>
        </a:buClr>
        <a:buSzPct val="70000"/>
        <a:buFont typeface="Wingdings" panose="05000000000000000000" pitchFamily="2" charset="2"/>
        <a:buBlip>
          <a:blip r:embed="rId15"/>
        </a:buBlip>
        <a:defRPr sz="3000" kern="1200">
          <a:solidFill>
            <a:schemeClr val="tx1"/>
          </a:solidFill>
          <a:latin typeface="+mn-lt"/>
          <a:ea typeface="+mn-ea"/>
          <a:cs typeface="+mn-cs"/>
        </a:defRPr>
      </a:lvl1pPr>
      <a:lvl2pPr marL="692150" indent="-347663" algn="l" rtl="0" eaLnBrk="0" fontAlgn="base" hangingPunct="0">
        <a:spcBef>
          <a:spcPts val="1200"/>
        </a:spcBef>
        <a:spcAft>
          <a:spcPct val="0"/>
        </a:spcAft>
        <a:buClr>
          <a:schemeClr val="accent2"/>
        </a:buClr>
        <a:buSzPct val="70000"/>
        <a:buFont typeface="Wingdings" panose="05000000000000000000" pitchFamily="2" charset="2"/>
        <a:buBlip>
          <a:blip r:embed="rId16"/>
        </a:buBlip>
        <a:defRPr sz="2600" kern="1200">
          <a:solidFill>
            <a:schemeClr val="tx1"/>
          </a:solidFill>
          <a:latin typeface="+mn-lt"/>
          <a:ea typeface="+mn-ea"/>
          <a:cs typeface="+mn-cs"/>
        </a:defRPr>
      </a:lvl2pPr>
      <a:lvl3pPr marL="987425" indent="-293688" algn="l" rtl="0" eaLnBrk="0" fontAlgn="base" hangingPunct="0">
        <a:spcBef>
          <a:spcPts val="1200"/>
        </a:spcBef>
        <a:spcAft>
          <a:spcPct val="0"/>
        </a:spcAft>
        <a:buClr>
          <a:schemeClr val="accent1"/>
        </a:buClr>
        <a:buSzPct val="70000"/>
        <a:buFont typeface="Wingdings" panose="05000000000000000000" pitchFamily="2" charset="2"/>
        <a:buBlip>
          <a:blip r:embed="rId17"/>
        </a:buBlip>
        <a:defRPr sz="2300" kern="1200">
          <a:solidFill>
            <a:schemeClr val="tx1"/>
          </a:solidFill>
          <a:latin typeface="+mn-lt"/>
          <a:ea typeface="+mn-ea"/>
          <a:cs typeface="+mn-cs"/>
        </a:defRPr>
      </a:lvl3pPr>
      <a:lvl4pPr marL="1281113" indent="-292100" algn="l" rtl="0" eaLnBrk="0" fontAlgn="base" hangingPunct="0">
        <a:spcBef>
          <a:spcPts val="1200"/>
        </a:spcBef>
        <a:spcAft>
          <a:spcPct val="0"/>
        </a:spcAft>
        <a:buClr>
          <a:schemeClr val="tx2"/>
        </a:buClr>
        <a:buSzPct val="75000"/>
        <a:buFont typeface="Wingdings" panose="05000000000000000000" pitchFamily="2" charset="2"/>
        <a:buBlip>
          <a:blip r:embed="rId16"/>
        </a:buBlip>
        <a:defRPr sz="2000" kern="1200">
          <a:solidFill>
            <a:schemeClr val="tx1"/>
          </a:solidFill>
          <a:latin typeface="+mn-lt"/>
          <a:ea typeface="+mn-ea"/>
          <a:cs typeface="+mn-cs"/>
        </a:defRPr>
      </a:lvl4pPr>
      <a:lvl5pPr marL="1598613" indent="-315913" algn="l" rtl="0" eaLnBrk="0" fontAlgn="base" hangingPunct="0">
        <a:spcBef>
          <a:spcPts val="1200"/>
        </a:spcBef>
        <a:spcAft>
          <a:spcPct val="0"/>
        </a:spcAft>
        <a:buClr>
          <a:schemeClr val="folHlink"/>
        </a:buClr>
        <a:buSzPct val="80000"/>
        <a:buFont typeface="Wingdings" panose="05000000000000000000" pitchFamily="2" charset="2"/>
        <a:buBlip>
          <a:blip r:embed="rId17"/>
        </a:buBlip>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xml"/><Relationship Id="rId1" Type="http://schemas.openxmlformats.org/officeDocument/2006/relationships/slideLayout" Target="../slideLayouts/slideLayout6.xml"/><Relationship Id="rId5" Type="http://schemas.openxmlformats.org/officeDocument/2006/relationships/image" Target="../media/image14.jpe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19.xml"/><Relationship Id="rId5" Type="http://schemas.openxmlformats.org/officeDocument/2006/relationships/image" Target="../media/image11.pn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19.xml"/><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6.xml"/><Relationship Id="rId5" Type="http://schemas.openxmlformats.org/officeDocument/2006/relationships/image" Target="../media/image13.png"/><Relationship Id="rId4" Type="http://schemas.openxmlformats.org/officeDocument/2006/relationships/image" Target="../media/image14.jpeg"/></Relationships>
</file>

<file path=ppt/slides/_rels/slide1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32.xml"/></Relationships>
</file>

<file path=ppt/slides/_rels/slide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19.xml"/><Relationship Id="rId4" Type="http://schemas.openxmlformats.org/officeDocument/2006/relationships/image" Target="../media/image17.png"/></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8.jpg"/><Relationship Id="rId1" Type="http://schemas.openxmlformats.org/officeDocument/2006/relationships/slideLayout" Target="../slideLayouts/slideLayout32.xml"/></Relationships>
</file>

<file path=ppt/slides/_rels/slide2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6.xml"/><Relationship Id="rId5" Type="http://schemas.openxmlformats.org/officeDocument/2006/relationships/image" Target="../media/image13.png"/><Relationship Id="rId4" Type="http://schemas.openxmlformats.org/officeDocument/2006/relationships/image" Target="../media/image14.jpeg"/></Relationships>
</file>

<file path=ppt/slides/_rels/slide2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20.png"/></Relationships>
</file>

<file path=ppt/slides/_rels/slide2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1.xml"/><Relationship Id="rId1" Type="http://schemas.openxmlformats.org/officeDocument/2006/relationships/slideLayout" Target="../slideLayouts/slideLayout6.xml"/><Relationship Id="rId5" Type="http://schemas.openxmlformats.org/officeDocument/2006/relationships/image" Target="../media/image13.png"/><Relationship Id="rId4" Type="http://schemas.openxmlformats.org/officeDocument/2006/relationships/image" Target="../media/image14.jpeg"/></Relationships>
</file>

<file path=ppt/slides/_rels/slide3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21.png"/></Relationships>
</file>

<file path=ppt/slides/_rels/slide3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22.png"/></Relationships>
</file>

<file path=ppt/slides/_rels/slide3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23.png"/></Relationships>
</file>

<file path=ppt/slides/_rels/slide3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24.png"/></Relationships>
</file>

<file path=ppt/slides/_rels/slide38.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8.jpg"/><Relationship Id="rId7" Type="http://schemas.openxmlformats.org/officeDocument/2006/relationships/diagramColors" Target="../diagrams/colors3.xml"/><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 Id="rId9" Type="http://schemas.openxmlformats.org/officeDocument/2006/relationships/image" Target="../media/image25.png"/></Relationships>
</file>

<file path=ppt/slides/_rels/slide3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8.jpg"/><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8.jpg"/><Relationship Id="rId1" Type="http://schemas.openxmlformats.org/officeDocument/2006/relationships/slideLayout" Target="../slideLayouts/slideLayout6.xml"/><Relationship Id="rId4" Type="http://schemas.openxmlformats.org/officeDocument/2006/relationships/image" Target="../media/image27.png"/></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8.jpg"/><Relationship Id="rId1" Type="http://schemas.openxmlformats.org/officeDocument/2006/relationships/slideLayout" Target="../slideLayouts/slideLayout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0.xml"/><Relationship Id="rId1" Type="http://schemas.openxmlformats.org/officeDocument/2006/relationships/slideLayout" Target="../slideLayouts/slideLayout6.xml"/><Relationship Id="rId4" Type="http://schemas.openxmlformats.org/officeDocument/2006/relationships/image" Target="../media/image28.gif"/></Relationships>
</file>

<file path=ppt/slides/_rels/slide4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slide" Target="slide44.xml"/><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8.jpg"/><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jpg"/><Relationship Id="rId1" Type="http://schemas.openxmlformats.org/officeDocument/2006/relationships/slideLayout" Target="../slideLayouts/slideLayout6.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5361133" y="2768177"/>
            <a:ext cx="6866940" cy="2370794"/>
          </a:xfrm>
        </p:spPr>
        <p:txBody>
          <a:bodyPr>
            <a:noAutofit/>
          </a:bodyPr>
          <a:lstStyle/>
          <a:p>
            <a:pPr algn="l"/>
            <a:r>
              <a:rPr lang="en-US" sz="2800" dirty="0" smtClean="0">
                <a:latin typeface="+mj-lt"/>
              </a:rPr>
              <a:t>Ucr ucpath transaction pilot</a:t>
            </a:r>
          </a:p>
          <a:p>
            <a:pPr algn="l"/>
            <a:r>
              <a:rPr lang="en-US" sz="4400" dirty="0" smtClean="0">
                <a:solidFill>
                  <a:schemeClr val="tx1"/>
                </a:solidFill>
                <a:latin typeface="+mj-lt"/>
              </a:rPr>
              <a:t>HANDOFF processes</a:t>
            </a:r>
          </a:p>
          <a:p>
            <a:pPr algn="l"/>
            <a:r>
              <a:rPr lang="en-US" sz="4400" dirty="0" smtClean="0">
                <a:solidFill>
                  <a:schemeClr val="tx1"/>
                </a:solidFill>
                <a:latin typeface="+mj-lt"/>
              </a:rPr>
              <a:t>PHASE II</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72576" y="6235429"/>
            <a:ext cx="1617067" cy="527389"/>
          </a:xfrm>
          <a:prstGeom prst="rect">
            <a:avLst/>
          </a:prstGeom>
        </p:spPr>
      </p:pic>
    </p:spTree>
    <p:extLst>
      <p:ext uri="{BB962C8B-B14F-4D97-AF65-F5344CB8AC3E}">
        <p14:creationId xmlns:p14="http://schemas.microsoft.com/office/powerpoint/2010/main" val="16251807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p:nvPr>
        </p:nvSpPr>
        <p:spPr>
          <a:xfrm>
            <a:off x="147252" y="98259"/>
            <a:ext cx="11597335" cy="685800"/>
          </a:xfrm>
        </p:spPr>
        <p:txBody>
          <a:bodyPr/>
          <a:lstStyle/>
          <a:p>
            <a:r>
              <a:rPr lang="en-US" dirty="0" smtClean="0">
                <a:solidFill>
                  <a:schemeClr val="accent5"/>
                </a:solidFill>
              </a:rPr>
              <a:t>INVOLUNTARY TERMINATION HANDOFF MATRIX</a:t>
            </a:r>
            <a:endParaRPr lang="en-US" dirty="0">
              <a:solidFill>
                <a:schemeClr val="accent5"/>
              </a:solidFill>
            </a:endParaRPr>
          </a:p>
        </p:txBody>
      </p:sp>
      <p:graphicFrame>
        <p:nvGraphicFramePr>
          <p:cNvPr id="2" name="Table 1"/>
          <p:cNvGraphicFramePr>
            <a:graphicFrameLocks noGrp="1"/>
          </p:cNvGraphicFramePr>
          <p:nvPr>
            <p:extLst>
              <p:ext uri="{D42A27DB-BD31-4B8C-83A1-F6EECF244321}">
                <p14:modId xmlns:p14="http://schemas.microsoft.com/office/powerpoint/2010/main" val="4159179192"/>
              </p:ext>
            </p:extLst>
          </p:nvPr>
        </p:nvGraphicFramePr>
        <p:xfrm>
          <a:off x="246491" y="656839"/>
          <a:ext cx="11656612" cy="6121959"/>
        </p:xfrm>
        <a:graphic>
          <a:graphicData uri="http://schemas.openxmlformats.org/drawingml/2006/table">
            <a:tbl>
              <a:tblPr firstRow="1" bandRow="1">
                <a:tableStyleId>{5C22544A-7EE6-4342-B048-85BDC9FD1C3A}</a:tableStyleId>
              </a:tblPr>
              <a:tblGrid>
                <a:gridCol w="1097279">
                  <a:extLst>
                    <a:ext uri="{9D8B030D-6E8A-4147-A177-3AD203B41FA5}">
                      <a16:colId xmlns:a16="http://schemas.microsoft.com/office/drawing/2014/main" val="2397040824"/>
                    </a:ext>
                  </a:extLst>
                </a:gridCol>
                <a:gridCol w="1001866">
                  <a:extLst>
                    <a:ext uri="{9D8B030D-6E8A-4147-A177-3AD203B41FA5}">
                      <a16:colId xmlns:a16="http://schemas.microsoft.com/office/drawing/2014/main" val="446216571"/>
                    </a:ext>
                  </a:extLst>
                </a:gridCol>
                <a:gridCol w="2441049">
                  <a:extLst>
                    <a:ext uri="{9D8B030D-6E8A-4147-A177-3AD203B41FA5}">
                      <a16:colId xmlns:a16="http://schemas.microsoft.com/office/drawing/2014/main" val="2455723290"/>
                    </a:ext>
                  </a:extLst>
                </a:gridCol>
                <a:gridCol w="2790908">
                  <a:extLst>
                    <a:ext uri="{9D8B030D-6E8A-4147-A177-3AD203B41FA5}">
                      <a16:colId xmlns:a16="http://schemas.microsoft.com/office/drawing/2014/main" val="2457232917"/>
                    </a:ext>
                  </a:extLst>
                </a:gridCol>
                <a:gridCol w="2085842">
                  <a:extLst>
                    <a:ext uri="{9D8B030D-6E8A-4147-A177-3AD203B41FA5}">
                      <a16:colId xmlns:a16="http://schemas.microsoft.com/office/drawing/2014/main" val="195881439"/>
                    </a:ext>
                  </a:extLst>
                </a:gridCol>
                <a:gridCol w="1205998">
                  <a:extLst>
                    <a:ext uri="{9D8B030D-6E8A-4147-A177-3AD203B41FA5}">
                      <a16:colId xmlns:a16="http://schemas.microsoft.com/office/drawing/2014/main" val="3305960728"/>
                    </a:ext>
                  </a:extLst>
                </a:gridCol>
                <a:gridCol w="1033670">
                  <a:extLst>
                    <a:ext uri="{9D8B030D-6E8A-4147-A177-3AD203B41FA5}">
                      <a16:colId xmlns:a16="http://schemas.microsoft.com/office/drawing/2014/main" val="2628295039"/>
                    </a:ext>
                  </a:extLst>
                </a:gridCol>
              </a:tblGrid>
              <a:tr h="476306">
                <a:tc>
                  <a:txBody>
                    <a:bodyPr/>
                    <a:lstStyle/>
                    <a:p>
                      <a:pPr algn="ctr" fontAlgn="t"/>
                      <a:r>
                        <a:rPr lang="en-US" sz="1400" b="1" i="0" u="none" strike="noStrike" dirty="0">
                          <a:solidFill>
                            <a:srgbClr val="FFFFFF"/>
                          </a:solidFill>
                          <a:effectLst/>
                          <a:latin typeface="Arial" panose="020B0604020202020204" pitchFamily="34" charset="0"/>
                          <a:cs typeface="Arial" panose="020B0604020202020204" pitchFamily="34" charset="0"/>
                        </a:rPr>
                        <a:t>Process</a:t>
                      </a:r>
                    </a:p>
                  </a:txBody>
                  <a:tcPr marL="45720" marR="45720" anchor="ctr"/>
                </a:tc>
                <a:tc>
                  <a:txBody>
                    <a:bodyPr/>
                    <a:lstStyle/>
                    <a:p>
                      <a:pPr algn="ctr" fontAlgn="t"/>
                      <a:r>
                        <a:rPr lang="en-US" sz="1400" b="1" i="0" u="none" strike="noStrike" dirty="0" smtClean="0">
                          <a:solidFill>
                            <a:srgbClr val="FFFFFF"/>
                          </a:solidFill>
                          <a:effectLst/>
                          <a:latin typeface="Arial" panose="020B0604020202020204" pitchFamily="34" charset="0"/>
                          <a:cs typeface="Arial" panose="020B0604020202020204" pitchFamily="34" charset="0"/>
                        </a:rPr>
                        <a:t>Employee</a:t>
                      </a:r>
                      <a:endParaRPr lang="en-US" sz="1400" b="1" i="0" u="none" strike="noStrike" dirty="0">
                        <a:solidFill>
                          <a:srgbClr val="FFFFFF"/>
                        </a:solidFill>
                        <a:effectLst/>
                        <a:latin typeface="Arial" panose="020B0604020202020204" pitchFamily="34" charset="0"/>
                        <a:cs typeface="Arial" panose="020B0604020202020204" pitchFamily="34" charset="0"/>
                      </a:endParaRPr>
                    </a:p>
                  </a:txBody>
                  <a:tcPr marL="45720" marR="45720" anchor="ctr"/>
                </a:tc>
                <a:tc>
                  <a:txBody>
                    <a:bodyPr/>
                    <a:lstStyle/>
                    <a:p>
                      <a:pPr algn="ctr" fontAlgn="t"/>
                      <a:r>
                        <a:rPr lang="en-US" sz="1400" b="1" i="0" u="none" strike="noStrike" dirty="0" smtClean="0">
                          <a:solidFill>
                            <a:srgbClr val="FFFFFF"/>
                          </a:solidFill>
                          <a:effectLst/>
                          <a:latin typeface="Arial" panose="020B0604020202020204" pitchFamily="34" charset="0"/>
                          <a:cs typeface="Arial" panose="020B0604020202020204" pitchFamily="34" charset="0"/>
                        </a:rPr>
                        <a:t>DEPT/ORG</a:t>
                      </a:r>
                      <a:endParaRPr lang="en-US" sz="1400" b="1" i="0" u="none" strike="noStrike" dirty="0">
                        <a:solidFill>
                          <a:srgbClr val="FFFFFF"/>
                        </a:solidFill>
                        <a:effectLst/>
                        <a:latin typeface="Arial" panose="020B0604020202020204" pitchFamily="34" charset="0"/>
                        <a:cs typeface="Arial" panose="020B0604020202020204" pitchFamily="34" charset="0"/>
                      </a:endParaRPr>
                    </a:p>
                  </a:txBody>
                  <a:tcPr marL="45720" marR="45720" anchor="ctr"/>
                </a:tc>
                <a:tc>
                  <a:txBody>
                    <a:bodyPr/>
                    <a:lstStyle/>
                    <a:p>
                      <a:pPr algn="ctr" fontAlgn="t"/>
                      <a:r>
                        <a:rPr lang="en-US" sz="1400" b="1" i="0" u="none" strike="noStrike" dirty="0" smtClean="0">
                          <a:solidFill>
                            <a:srgbClr val="FFFFFF"/>
                          </a:solidFill>
                          <a:effectLst/>
                          <a:latin typeface="Arial" panose="020B0604020202020204" pitchFamily="34" charset="0"/>
                          <a:cs typeface="Arial" panose="020B0604020202020204" pitchFamily="34" charset="0"/>
                        </a:rPr>
                        <a:t>Transactional</a:t>
                      </a:r>
                      <a:r>
                        <a:rPr lang="en-US" sz="1400" b="1" i="0" u="none" strike="noStrike" baseline="0" dirty="0" smtClean="0">
                          <a:solidFill>
                            <a:srgbClr val="FFFFFF"/>
                          </a:solidFill>
                          <a:effectLst/>
                          <a:latin typeface="Arial" panose="020B0604020202020204" pitchFamily="34" charset="0"/>
                          <a:cs typeface="Arial" panose="020B0604020202020204" pitchFamily="34" charset="0"/>
                        </a:rPr>
                        <a:t> Unit</a:t>
                      </a:r>
                      <a:endParaRPr lang="en-US" sz="1400" b="1" i="0" u="none" strike="noStrike" dirty="0">
                        <a:solidFill>
                          <a:srgbClr val="FFFFFF"/>
                        </a:solidFill>
                        <a:effectLst/>
                        <a:latin typeface="Arial" panose="020B0604020202020204" pitchFamily="34" charset="0"/>
                        <a:cs typeface="Arial" panose="020B0604020202020204" pitchFamily="34" charset="0"/>
                      </a:endParaRPr>
                    </a:p>
                  </a:txBody>
                  <a:tcPr marL="45720" marR="45720" anchor="ctr"/>
                </a:tc>
                <a:tc>
                  <a:txBody>
                    <a:bodyPr/>
                    <a:lstStyle/>
                    <a:p>
                      <a:pPr algn="ctr" fontAlgn="t"/>
                      <a:r>
                        <a:rPr lang="en-US" sz="1400" b="1" i="0" u="none" strike="noStrike" dirty="0" smtClean="0">
                          <a:solidFill>
                            <a:srgbClr val="FFFFFF"/>
                          </a:solidFill>
                          <a:effectLst/>
                          <a:latin typeface="Arial" panose="020B0604020202020204" pitchFamily="34" charset="0"/>
                          <a:cs typeface="Arial" panose="020B0604020202020204" pitchFamily="34" charset="0"/>
                        </a:rPr>
                        <a:t>SSC</a:t>
                      </a:r>
                      <a:endParaRPr lang="en-US" sz="1400" b="1" i="0" u="none" strike="noStrike" dirty="0">
                        <a:solidFill>
                          <a:srgbClr val="FFFFFF"/>
                        </a:solidFill>
                        <a:effectLst/>
                        <a:latin typeface="Arial" panose="020B0604020202020204" pitchFamily="34" charset="0"/>
                        <a:cs typeface="Arial" panose="020B0604020202020204" pitchFamily="34" charset="0"/>
                      </a:endParaRPr>
                    </a:p>
                  </a:txBody>
                  <a:tcPr marL="45720" marR="45720" anchor="ctr"/>
                </a:tc>
                <a:tc>
                  <a:txBody>
                    <a:bodyPr/>
                    <a:lstStyle/>
                    <a:p>
                      <a:pPr algn="ctr" fontAlgn="t"/>
                      <a:r>
                        <a:rPr lang="en-US" sz="1400" b="1" i="0" u="none" strike="noStrike" dirty="0" smtClean="0">
                          <a:solidFill>
                            <a:srgbClr val="FFFFFF"/>
                          </a:solidFill>
                          <a:effectLst/>
                          <a:latin typeface="Arial" panose="020B0604020202020204" pitchFamily="34" charset="0"/>
                          <a:cs typeface="Arial" panose="020B0604020202020204" pitchFamily="34" charset="0"/>
                        </a:rPr>
                        <a:t>UCPC</a:t>
                      </a:r>
                      <a:endParaRPr lang="en-US" sz="1400" b="1" i="0" u="none" strike="noStrike" dirty="0">
                        <a:solidFill>
                          <a:srgbClr val="FFFFFF"/>
                        </a:solidFill>
                        <a:effectLst/>
                        <a:latin typeface="Arial" panose="020B0604020202020204" pitchFamily="34" charset="0"/>
                        <a:cs typeface="Arial" panose="020B0604020202020204" pitchFamily="34" charset="0"/>
                      </a:endParaRPr>
                    </a:p>
                  </a:txBody>
                  <a:tcPr marL="45720" marR="45720" anchor="ctr"/>
                </a:tc>
                <a:tc>
                  <a:txBody>
                    <a:bodyPr/>
                    <a:lstStyle/>
                    <a:p>
                      <a:pPr algn="ctr" fontAlgn="t"/>
                      <a:r>
                        <a:rPr lang="en-US" sz="1400" b="1" i="0" u="none" strike="noStrike" dirty="0" smtClean="0">
                          <a:solidFill>
                            <a:srgbClr val="FFFFFF"/>
                          </a:solidFill>
                          <a:effectLst/>
                          <a:latin typeface="Arial" panose="020B0604020202020204" pitchFamily="34" charset="0"/>
                          <a:cs typeface="Arial" panose="020B0604020202020204" pitchFamily="34" charset="0"/>
                        </a:rPr>
                        <a:t>Central</a:t>
                      </a:r>
                      <a:r>
                        <a:rPr lang="en-US" sz="1400" b="1" i="0" u="none" strike="noStrike" baseline="0" dirty="0" smtClean="0">
                          <a:solidFill>
                            <a:srgbClr val="FFFFFF"/>
                          </a:solidFill>
                          <a:effectLst/>
                          <a:latin typeface="Arial" panose="020B0604020202020204" pitchFamily="34" charset="0"/>
                          <a:cs typeface="Arial" panose="020B0604020202020204" pitchFamily="34" charset="0"/>
                        </a:rPr>
                        <a:t> Office</a:t>
                      </a:r>
                      <a:endParaRPr lang="en-US" sz="1400" b="1" i="0" u="none" strike="noStrike" dirty="0">
                        <a:solidFill>
                          <a:srgbClr val="FFFFFF"/>
                        </a:solidFill>
                        <a:effectLst/>
                        <a:latin typeface="Arial" panose="020B0604020202020204" pitchFamily="34" charset="0"/>
                        <a:cs typeface="Arial" panose="020B0604020202020204" pitchFamily="34" charset="0"/>
                      </a:endParaRPr>
                    </a:p>
                  </a:txBody>
                  <a:tcPr marL="45720" marR="45720" anchor="ctr"/>
                </a:tc>
                <a:extLst>
                  <a:ext uri="{0D108BD9-81ED-4DB2-BD59-A6C34878D82A}">
                    <a16:rowId xmlns:a16="http://schemas.microsoft.com/office/drawing/2014/main" val="4031659597"/>
                  </a:ext>
                </a:extLst>
              </a:tr>
              <a:tr h="919850">
                <a:tc>
                  <a:txBody>
                    <a:bodyPr/>
                    <a:lstStyle/>
                    <a:p>
                      <a:pPr algn="l" fontAlgn="t"/>
                      <a:r>
                        <a:rPr lang="en-US" sz="1200" b="1" i="0" u="none" strike="noStrike" dirty="0" smtClean="0">
                          <a:solidFill>
                            <a:schemeClr val="bg1"/>
                          </a:solidFill>
                          <a:effectLst/>
                          <a:latin typeface="Arial" panose="020B0604020202020204" pitchFamily="34" charset="0"/>
                          <a:cs typeface="Arial" panose="020B0604020202020204" pitchFamily="34" charset="0"/>
                        </a:rPr>
                        <a:t>Offboarding</a:t>
                      </a:r>
                      <a:endParaRPr lang="en-US" sz="1200" b="1" i="0" u="none" strike="noStrike" dirty="0">
                        <a:solidFill>
                          <a:schemeClr val="bg1"/>
                        </a:solidFill>
                        <a:effectLst/>
                        <a:latin typeface="Arial" panose="020B0604020202020204" pitchFamily="34" charset="0"/>
                        <a:cs typeface="Arial" panose="020B0604020202020204" pitchFamily="34" charset="0"/>
                      </a:endParaRPr>
                    </a:p>
                  </a:txBody>
                  <a:tcPr marL="45720" marR="45720" anchor="ctr">
                    <a:solidFill>
                      <a:srgbClr val="5B9BD5"/>
                    </a:solidFill>
                  </a:tcPr>
                </a:tc>
                <a:tc>
                  <a:txBody>
                    <a:bodyPr/>
                    <a:lstStyle/>
                    <a:p>
                      <a:pPr algn="l" fontAlgn="t"/>
                      <a:r>
                        <a:rPr lang="en-US" sz="1200" b="0" i="0" u="none" strike="noStrike" dirty="0" smtClean="0">
                          <a:solidFill>
                            <a:srgbClr val="000000"/>
                          </a:solidFill>
                          <a:effectLst/>
                          <a:latin typeface="Arial" panose="020B0604020202020204" pitchFamily="34" charset="0"/>
                          <a:cs typeface="Arial" panose="020B0604020202020204" pitchFamily="34" charset="0"/>
                        </a:rPr>
                        <a:t>Submits letter of </a:t>
                      </a:r>
                      <a:r>
                        <a:rPr lang="en-US" sz="1200" b="0" i="0" u="none" strike="noStrike" baseline="0" dirty="0" smtClean="0">
                          <a:solidFill>
                            <a:srgbClr val="000000"/>
                          </a:solidFill>
                          <a:effectLst/>
                          <a:latin typeface="Arial" panose="020B0604020202020204" pitchFamily="34" charset="0"/>
                          <a:cs typeface="Arial" panose="020B0604020202020204" pitchFamily="34" charset="0"/>
                        </a:rPr>
                        <a:t>resignation</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algn="l" fontAlgn="t"/>
                      <a:r>
                        <a:rPr lang="en-US" sz="1200" b="0" i="0" u="none" strike="noStrike" dirty="0" smtClean="0">
                          <a:solidFill>
                            <a:srgbClr val="000000"/>
                          </a:solidFill>
                          <a:effectLst/>
                          <a:latin typeface="Arial" panose="020B0604020202020204" pitchFamily="34" charset="0"/>
                          <a:cs typeface="Arial" panose="020B0604020202020204" pitchFamily="34" charset="0"/>
                        </a:rPr>
                        <a:t>Determines need for termination and has reached out to HR/ELR per</a:t>
                      </a:r>
                      <a:r>
                        <a:rPr lang="en-US" sz="1200" b="0" i="0" u="none" strike="noStrike" baseline="0" dirty="0" smtClean="0">
                          <a:solidFill>
                            <a:srgbClr val="000000"/>
                          </a:solidFill>
                          <a:effectLst/>
                          <a:latin typeface="Arial" panose="020B0604020202020204" pitchFamily="34" charset="0"/>
                          <a:cs typeface="Arial" panose="020B0604020202020204" pitchFamily="34" charset="0"/>
                        </a:rPr>
                        <a:t> policy and provides transactional unit with termination request</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algn="l" fontAlgn="t"/>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algn="l" fontAlgn="t"/>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algn="l" fontAlgn="t"/>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45720" marR="45720"/>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200" dirty="0" smtClean="0">
                          <a:effectLst/>
                          <a:latin typeface="+mn-lt"/>
                          <a:ea typeface="Calibri" panose="020F0502020204030204" pitchFamily="34" charset="0"/>
                          <a:cs typeface="Times New Roman" panose="02020603050405020304" pitchFamily="18" charset="0"/>
                        </a:rPr>
                        <a:t>Respond to any policy questions </a:t>
                      </a:r>
                    </a:p>
                  </a:txBody>
                  <a:tcPr marL="45720" marR="45720"/>
                </a:tc>
                <a:extLst>
                  <a:ext uri="{0D108BD9-81ED-4DB2-BD59-A6C34878D82A}">
                    <a16:rowId xmlns:a16="http://schemas.microsoft.com/office/drawing/2014/main" val="4238093911"/>
                  </a:ext>
                </a:extLst>
              </a:tr>
              <a:tr h="1254340">
                <a:tc>
                  <a:txBody>
                    <a:bodyPr/>
                    <a:lstStyle/>
                    <a:p>
                      <a:pPr algn="l" fontAlgn="t"/>
                      <a:r>
                        <a:rPr lang="en-US" sz="1200" b="1" i="0" u="none" strike="noStrike" dirty="0">
                          <a:solidFill>
                            <a:schemeClr val="bg1"/>
                          </a:solidFill>
                          <a:effectLst/>
                          <a:latin typeface="Arial" panose="020B0604020202020204" pitchFamily="34" charset="0"/>
                          <a:cs typeface="Arial" panose="020B0604020202020204" pitchFamily="34" charset="0"/>
                        </a:rPr>
                        <a:t>Offboarding</a:t>
                      </a:r>
                    </a:p>
                  </a:txBody>
                  <a:tcPr marL="45720" marR="45720" anchor="ctr">
                    <a:solidFill>
                      <a:srgbClr val="5B9BD5"/>
                    </a:solidFill>
                  </a:tcPr>
                </a:tc>
                <a:tc>
                  <a:txBody>
                    <a:bodyPr/>
                    <a:lstStyle/>
                    <a:p>
                      <a:pPr algn="l" fontAlgn="t"/>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endParaRPr lang="en-US" sz="1200" b="0" i="0" u="none" strike="noStrike" dirty="0" smtClean="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200" b="0" i="0" u="none" strike="noStrike" baseline="0" dirty="0" smtClean="0">
                          <a:solidFill>
                            <a:srgbClr val="000000"/>
                          </a:solidFill>
                          <a:effectLst/>
                          <a:latin typeface="Arial" panose="020B0604020202020204" pitchFamily="34" charset="0"/>
                          <a:cs typeface="Arial" panose="020B0604020202020204" pitchFamily="34" charset="0"/>
                        </a:rPr>
                        <a:t>Process Termination Template including attachments, </a:t>
                      </a:r>
                    </a:p>
                    <a:p>
                      <a:pPr marL="0" marR="0" lvl="0" indent="0" algn="l" defTabSz="914400" rtl="0" eaLnBrk="1" fontAlgn="t" latinLnBrk="0" hangingPunct="1">
                        <a:lnSpc>
                          <a:spcPct val="100000"/>
                        </a:lnSpc>
                        <a:spcBef>
                          <a:spcPts val="0"/>
                        </a:spcBef>
                        <a:spcAft>
                          <a:spcPts val="0"/>
                        </a:spcAft>
                        <a:buClrTx/>
                        <a:buSzTx/>
                        <a:buFontTx/>
                        <a:buNone/>
                        <a:tabLst/>
                        <a:defRPr/>
                      </a:pPr>
                      <a:endParaRPr lang="en-US" sz="1200" b="0" i="0" u="none" strike="noStrike" baseline="0" dirty="0" smtClean="0">
                        <a:solidFill>
                          <a:srgbClr val="000000"/>
                        </a:solidFill>
                        <a:effectLst/>
                        <a:latin typeface="Arial" panose="020B0604020202020204" pitchFamily="34" charset="0"/>
                        <a:cs typeface="Arial" panose="020B0604020202020204" pitchFamily="34" charset="0"/>
                      </a:endParaRPr>
                    </a:p>
                    <a:p>
                      <a:pPr marL="0" marR="0" lvl="0" indent="0" algn="l" defTabSz="914400" rtl="0" eaLnBrk="1" fontAlgn="t" latinLnBrk="0" hangingPunct="1">
                        <a:lnSpc>
                          <a:spcPct val="100000"/>
                        </a:lnSpc>
                        <a:spcBef>
                          <a:spcPts val="0"/>
                        </a:spcBef>
                        <a:spcAft>
                          <a:spcPts val="0"/>
                        </a:spcAft>
                        <a:buClrTx/>
                        <a:buSzTx/>
                        <a:buFontTx/>
                        <a:buNone/>
                        <a:tabLst/>
                        <a:defRPr/>
                      </a:pPr>
                      <a:r>
                        <a:rPr lang="en-US" sz="1200" b="0" i="0" u="none" strike="noStrike" baseline="0" dirty="0" smtClean="0">
                          <a:solidFill>
                            <a:srgbClr val="000000"/>
                          </a:solidFill>
                          <a:effectLst/>
                          <a:latin typeface="Arial" panose="020B0604020202020204" pitchFamily="34" charset="0"/>
                          <a:cs typeface="Arial" panose="020B0604020202020204" pitchFamily="34" charset="0"/>
                        </a:rPr>
                        <a:t>Nee</a:t>
                      </a:r>
                      <a:r>
                        <a:rPr lang="en-US" sz="1200" b="0" i="1" u="none" strike="noStrike" dirty="0" smtClean="0">
                          <a:solidFill>
                            <a:srgbClr val="000000"/>
                          </a:solidFill>
                          <a:effectLst/>
                          <a:latin typeface="Arial" panose="020B0604020202020204" pitchFamily="34" charset="0"/>
                          <a:cs typeface="Arial" panose="020B0604020202020204" pitchFamily="34" charset="0"/>
                        </a:rPr>
                        <a:t>ds</a:t>
                      </a:r>
                      <a:r>
                        <a:rPr lang="en-US" sz="1200" b="0" i="1" u="none" strike="noStrike" baseline="0" dirty="0" smtClean="0">
                          <a:solidFill>
                            <a:srgbClr val="000000"/>
                          </a:solidFill>
                          <a:effectLst/>
                          <a:latin typeface="Arial" panose="020B0604020202020204" pitchFamily="34" charset="0"/>
                          <a:cs typeface="Arial" panose="020B0604020202020204" pitchFamily="34" charset="0"/>
                        </a:rPr>
                        <a:t> to review Smart HR Template page and/or email to verify that it was approved or that it needs to be re-entered / cloned</a:t>
                      </a:r>
                      <a:endParaRPr lang="en-US" sz="1200" b="0" i="0" u="none" strike="noStrike" dirty="0" smtClean="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algn="l" fontAlgn="t"/>
                      <a:r>
                        <a:rPr lang="en-US" sz="1200" b="0" i="0" u="none" strike="noStrike" dirty="0" smtClean="0">
                          <a:solidFill>
                            <a:srgbClr val="000000"/>
                          </a:solidFill>
                          <a:effectLst/>
                          <a:latin typeface="Arial" panose="020B0604020202020204" pitchFamily="34" charset="0"/>
                          <a:cs typeface="Arial" panose="020B0604020202020204" pitchFamily="34" charset="0"/>
                        </a:rPr>
                        <a:t>Review,</a:t>
                      </a:r>
                      <a:r>
                        <a:rPr lang="en-US" sz="1200" b="0" i="0" u="none" strike="noStrike" baseline="0" dirty="0" smtClean="0">
                          <a:solidFill>
                            <a:srgbClr val="000000"/>
                          </a:solidFill>
                          <a:effectLst/>
                          <a:latin typeface="Arial" panose="020B0604020202020204" pitchFamily="34" charset="0"/>
                          <a:cs typeface="Arial" panose="020B0604020202020204" pitchFamily="34" charset="0"/>
                        </a:rPr>
                        <a:t> approves/denies Involuntary </a:t>
                      </a:r>
                      <a:r>
                        <a:rPr lang="en-US" sz="1200" b="0" i="0" u="none" strike="noStrike" dirty="0" smtClean="0">
                          <a:solidFill>
                            <a:srgbClr val="000000"/>
                          </a:solidFill>
                          <a:effectLst/>
                          <a:latin typeface="Arial" panose="020B0604020202020204" pitchFamily="34" charset="0"/>
                          <a:cs typeface="Arial" panose="020B0604020202020204" pitchFamily="34" charset="0"/>
                        </a:rPr>
                        <a:t>Termination </a:t>
                      </a:r>
                      <a:r>
                        <a:rPr lang="en-US" sz="1200" b="0" i="0" u="none" strike="noStrike" dirty="0" smtClean="0">
                          <a:solidFill>
                            <a:srgbClr val="000000"/>
                          </a:solidFill>
                          <a:effectLst/>
                          <a:latin typeface="Arial" panose="020B0604020202020204" pitchFamily="34" charset="0"/>
                          <a:cs typeface="Arial" panose="020B0604020202020204" pitchFamily="34" charset="0"/>
                        </a:rPr>
                        <a:t>Template</a:t>
                      </a:r>
                      <a:r>
                        <a:rPr lang="en-US" sz="1200" b="0" i="0" u="none" strike="noStrike" baseline="0" dirty="0" smtClean="0">
                          <a:solidFill>
                            <a:srgbClr val="000000"/>
                          </a:solidFill>
                          <a:effectLst/>
                          <a:latin typeface="Arial" panose="020B0604020202020204" pitchFamily="34" charset="0"/>
                          <a:cs typeface="Arial" panose="020B0604020202020204" pitchFamily="34" charset="0"/>
                        </a:rPr>
                        <a:t> </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200" b="0" i="0" u="none" strike="noStrike" baseline="0" dirty="0" smtClean="0">
                          <a:solidFill>
                            <a:schemeClr val="tx1"/>
                          </a:solidFill>
                          <a:effectLst/>
                          <a:latin typeface="Arial" panose="020B0604020202020204" pitchFamily="34" charset="0"/>
                          <a:cs typeface="Arial" panose="020B0604020202020204" pitchFamily="34" charset="0"/>
                        </a:rPr>
                        <a:t>Reviews and processes termination template</a:t>
                      </a:r>
                      <a:endParaRPr lang="en-US" sz="1200" b="0" i="0" u="none" strike="noStrike" dirty="0" smtClean="0">
                        <a:solidFill>
                          <a:schemeClr val="tx1"/>
                        </a:solidFill>
                        <a:effectLst/>
                        <a:latin typeface="Arial" panose="020B0604020202020204" pitchFamily="34" charset="0"/>
                        <a:cs typeface="Arial" panose="020B0604020202020204" pitchFamily="34" charset="0"/>
                      </a:endParaRPr>
                    </a:p>
                  </a:txBody>
                  <a:tcPr marL="45720" marR="45720"/>
                </a:tc>
                <a:tc>
                  <a:txBody>
                    <a:bodyPr/>
                    <a:lstStyle/>
                    <a:p>
                      <a:pPr algn="l" fontAlgn="t"/>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45720" marR="45720"/>
                </a:tc>
                <a:extLst>
                  <a:ext uri="{0D108BD9-81ED-4DB2-BD59-A6C34878D82A}">
                    <a16:rowId xmlns:a16="http://schemas.microsoft.com/office/drawing/2014/main" val="645442057"/>
                  </a:ext>
                </a:extLst>
              </a:tr>
              <a:tr h="1421586">
                <a:tc>
                  <a:txBody>
                    <a:bodyPr/>
                    <a:lstStyle/>
                    <a:p>
                      <a:pPr algn="l" fontAlgn="t"/>
                      <a:r>
                        <a:rPr lang="en-US" sz="1200" b="1" i="0" u="none" strike="noStrike" dirty="0">
                          <a:solidFill>
                            <a:schemeClr val="bg1"/>
                          </a:solidFill>
                          <a:effectLst/>
                          <a:latin typeface="Arial" panose="020B0604020202020204" pitchFamily="34" charset="0"/>
                          <a:cs typeface="Arial" panose="020B0604020202020204" pitchFamily="34" charset="0"/>
                        </a:rPr>
                        <a:t>Offboarding</a:t>
                      </a:r>
                    </a:p>
                  </a:txBody>
                  <a:tcPr marL="45720" marR="45720" anchor="ctr">
                    <a:solidFill>
                      <a:srgbClr val="5B9BD5"/>
                    </a:solidFill>
                  </a:tcPr>
                </a:tc>
                <a:tc>
                  <a:txBody>
                    <a:bodyPr/>
                    <a:lstStyle/>
                    <a:p>
                      <a:pPr algn="l" fontAlgn="t"/>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endParaRPr lang="en-US" sz="1200" dirty="0" smtClean="0">
                        <a:solidFill>
                          <a:schemeClr val="accent2">
                            <a:lumMod val="75000"/>
                          </a:schemeClr>
                        </a:solidFill>
                      </a:endParaRPr>
                    </a:p>
                  </a:txBody>
                  <a:tcPr marL="45720" marR="45720"/>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200" b="0" i="0" u="none" strike="noStrike" baseline="0" dirty="0" smtClean="0">
                          <a:solidFill>
                            <a:srgbClr val="000000"/>
                          </a:solidFill>
                          <a:effectLst/>
                          <a:latin typeface="Arial" panose="020B0604020202020204" pitchFamily="34" charset="0"/>
                          <a:cs typeface="Arial" panose="020B0604020202020204" pitchFamily="34" charset="0"/>
                        </a:rPr>
                        <a:t>Nee</a:t>
                      </a:r>
                      <a:r>
                        <a:rPr lang="en-US" sz="1200" b="0" i="1" u="none" strike="noStrike" dirty="0" smtClean="0">
                          <a:solidFill>
                            <a:srgbClr val="000000"/>
                          </a:solidFill>
                          <a:effectLst/>
                          <a:latin typeface="Arial" panose="020B0604020202020204" pitchFamily="34" charset="0"/>
                          <a:cs typeface="Arial" panose="020B0604020202020204" pitchFamily="34" charset="0"/>
                        </a:rPr>
                        <a:t>ds</a:t>
                      </a:r>
                      <a:r>
                        <a:rPr lang="en-US" sz="1200" b="0" i="1" u="none" strike="noStrike" baseline="0" dirty="0" smtClean="0">
                          <a:solidFill>
                            <a:srgbClr val="000000"/>
                          </a:solidFill>
                          <a:effectLst/>
                          <a:latin typeface="Arial" panose="020B0604020202020204" pitchFamily="34" charset="0"/>
                          <a:cs typeface="Arial" panose="020B0604020202020204" pitchFamily="34" charset="0"/>
                        </a:rPr>
                        <a:t> to review Transaction Status page and/or email to verify that it was approved or that it needs to be re-entered / cloned. </a:t>
                      </a:r>
                    </a:p>
                    <a:p>
                      <a:pPr marL="0" marR="0" lvl="0" indent="0" algn="l" defTabSz="914400" rtl="0" eaLnBrk="1" fontAlgn="t" latinLnBrk="0" hangingPunct="1">
                        <a:lnSpc>
                          <a:spcPct val="100000"/>
                        </a:lnSpc>
                        <a:spcBef>
                          <a:spcPts val="0"/>
                        </a:spcBef>
                        <a:spcAft>
                          <a:spcPts val="0"/>
                        </a:spcAft>
                        <a:buClrTx/>
                        <a:buSzTx/>
                        <a:buFontTx/>
                        <a:buNone/>
                        <a:tabLst/>
                        <a:defRPr/>
                      </a:pPr>
                      <a:endParaRPr lang="en-US" sz="1200" b="0" i="1" u="none" strike="noStrike" baseline="0" dirty="0" smtClean="0">
                        <a:solidFill>
                          <a:srgbClr val="000000"/>
                        </a:solidFill>
                        <a:effectLst/>
                        <a:latin typeface="Arial" panose="020B0604020202020204" pitchFamily="34" charset="0"/>
                        <a:cs typeface="Arial" panose="020B0604020202020204" pitchFamily="34" charset="0"/>
                      </a:endParaRPr>
                    </a:p>
                    <a:p>
                      <a:pPr marL="0" marR="0" lvl="0" indent="0" algn="l" defTabSz="914400" rtl="0" eaLnBrk="1" fontAlgn="t" latinLnBrk="0" hangingPunct="1">
                        <a:lnSpc>
                          <a:spcPct val="100000"/>
                        </a:lnSpc>
                        <a:spcBef>
                          <a:spcPts val="0"/>
                        </a:spcBef>
                        <a:spcAft>
                          <a:spcPts val="0"/>
                        </a:spcAft>
                        <a:buClrTx/>
                        <a:buSzTx/>
                        <a:buFontTx/>
                        <a:buNone/>
                        <a:tabLst/>
                        <a:defRPr/>
                      </a:pPr>
                      <a:r>
                        <a:rPr lang="en-US" sz="1200" dirty="0" smtClean="0">
                          <a:solidFill>
                            <a:schemeClr val="accent2">
                              <a:lumMod val="75000"/>
                            </a:schemeClr>
                          </a:solidFill>
                        </a:rPr>
                        <a:t>The Transactional Unit initiator contacts the SSC via Zoom, email, or phone, when UCPC cancels a transaction</a:t>
                      </a:r>
                      <a:r>
                        <a:rPr lang="en-US" sz="1200" baseline="0" dirty="0" smtClean="0">
                          <a:solidFill>
                            <a:schemeClr val="accent2">
                              <a:lumMod val="75000"/>
                            </a:schemeClr>
                          </a:solidFill>
                        </a:rPr>
                        <a:t>.</a:t>
                      </a:r>
                      <a:endParaRPr lang="en-US" sz="1200" dirty="0" smtClean="0">
                        <a:solidFill>
                          <a:schemeClr val="accent2">
                            <a:lumMod val="75000"/>
                          </a:schemeClr>
                        </a:solidFill>
                      </a:endParaRPr>
                    </a:p>
                  </a:txBody>
                  <a:tcPr marL="45720" marR="45720"/>
                </a:tc>
                <a:tc>
                  <a:txBody>
                    <a:bodyPr/>
                    <a:lstStyle/>
                    <a:p>
                      <a:pPr algn="l" fontAlgn="t"/>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algn="l" fontAlgn="t"/>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45720" marR="45720"/>
                </a:tc>
                <a:tc>
                  <a:txBody>
                    <a:bodyPr/>
                    <a:lstStyle/>
                    <a:p>
                      <a:pPr algn="l" fontAlgn="t"/>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45720" marR="45720"/>
                </a:tc>
                <a:extLst>
                  <a:ext uri="{0D108BD9-81ED-4DB2-BD59-A6C34878D82A}">
                    <a16:rowId xmlns:a16="http://schemas.microsoft.com/office/drawing/2014/main" val="1616809986"/>
                  </a:ext>
                </a:extLst>
              </a:tr>
              <a:tr h="1039175">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200" b="1" i="0" u="none" strike="noStrike" dirty="0" smtClean="0">
                          <a:solidFill>
                            <a:schemeClr val="bg1"/>
                          </a:solidFill>
                          <a:effectLst/>
                          <a:latin typeface="Arial" panose="020B0604020202020204" pitchFamily="34" charset="0"/>
                          <a:cs typeface="Arial" panose="020B0604020202020204" pitchFamily="34" charset="0"/>
                        </a:rPr>
                        <a:t>Offboarding</a:t>
                      </a:r>
                    </a:p>
                  </a:txBody>
                  <a:tcPr marL="45720" marR="45720" anchor="ctr">
                    <a:solidFill>
                      <a:srgbClr val="5B9BD5"/>
                    </a:solidFill>
                  </a:tcPr>
                </a:tc>
                <a:tc>
                  <a:txBody>
                    <a:bodyPr/>
                    <a:lstStyle/>
                    <a:p>
                      <a:pPr algn="l" fontAlgn="ct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marL="0" marR="0" indent="0" algn="l">
                        <a:spcBef>
                          <a:spcPts val="0"/>
                        </a:spcBef>
                        <a:spcAft>
                          <a:spcPts val="0"/>
                        </a:spcAft>
                        <a:buFont typeface="+mj-lt"/>
                        <a:buNone/>
                      </a:pPr>
                      <a:endParaRPr lang="en-US" sz="1200" dirty="0">
                        <a:effectLst/>
                        <a:latin typeface="+mn-lt"/>
                        <a:ea typeface="Calibri" panose="020F0502020204030204" pitchFamily="34" charset="0"/>
                        <a:cs typeface="Times New Roman" panose="02020603050405020304" pitchFamily="18" charset="0"/>
                      </a:endParaRPr>
                    </a:p>
                  </a:txBody>
                  <a:tcPr marL="45720" marR="45720"/>
                </a:tc>
                <a:tc>
                  <a:txBody>
                    <a:bodyPr/>
                    <a:lstStyle/>
                    <a:p>
                      <a:pPr algn="l" fontAlgn="t"/>
                      <a:r>
                        <a:rPr lang="en-US" sz="1200" b="0" i="0" u="none" strike="noStrike" dirty="0" smtClean="0">
                          <a:solidFill>
                            <a:srgbClr val="000000"/>
                          </a:solidFill>
                          <a:effectLst/>
                          <a:latin typeface="Arial" panose="020B0604020202020204" pitchFamily="34" charset="0"/>
                          <a:cs typeface="Arial" panose="020B0604020202020204" pitchFamily="34" charset="0"/>
                        </a:rPr>
                        <a:t>Request final pay via ServiceLink/Snap</a:t>
                      </a:r>
                      <a:r>
                        <a:rPr lang="en-US" sz="1200" b="0" i="0" u="none" strike="noStrike" baseline="0" dirty="0" smtClean="0">
                          <a:solidFill>
                            <a:srgbClr val="000000"/>
                          </a:solidFill>
                          <a:effectLst/>
                          <a:latin typeface="Arial" panose="020B0604020202020204" pitchFamily="34" charset="0"/>
                          <a:cs typeface="Arial" panose="020B0604020202020204" pitchFamily="34" charset="0"/>
                        </a:rPr>
                        <a:t> Shot</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200" b="0" i="0" u="none" strike="noStrike" dirty="0" smtClean="0">
                          <a:solidFill>
                            <a:srgbClr val="000000"/>
                          </a:solidFill>
                          <a:effectLst/>
                          <a:latin typeface="Arial" panose="020B0604020202020204" pitchFamily="34" charset="0"/>
                          <a:cs typeface="Arial" panose="020B0604020202020204" pitchFamily="34" charset="0"/>
                        </a:rPr>
                        <a:t>Coordinates and initiates Final Pay (once termination template</a:t>
                      </a:r>
                      <a:r>
                        <a:rPr lang="en-US" sz="1200" b="0" i="0" u="none" strike="noStrike" baseline="0" dirty="0" smtClean="0">
                          <a:solidFill>
                            <a:srgbClr val="000000"/>
                          </a:solidFill>
                          <a:effectLst/>
                          <a:latin typeface="Arial" panose="020B0604020202020204" pitchFamily="34" charset="0"/>
                          <a:cs typeface="Arial" panose="020B0604020202020204" pitchFamily="34" charset="0"/>
                        </a:rPr>
                        <a:t> is approved and notification is received from Pilot Unit)</a:t>
                      </a:r>
                      <a:endParaRPr lang="en-US" sz="1200" b="0" i="0" u="none" strike="noStrike" dirty="0" smtClean="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200" b="0" i="0" u="none" strike="noStrike" baseline="0" dirty="0" smtClean="0">
                          <a:solidFill>
                            <a:schemeClr val="tx1"/>
                          </a:solidFill>
                          <a:effectLst/>
                          <a:latin typeface="Arial" panose="020B0604020202020204" pitchFamily="34" charset="0"/>
                          <a:cs typeface="Arial" panose="020B0604020202020204" pitchFamily="34" charset="0"/>
                        </a:rPr>
                        <a:t>Reviews and processes final pay</a:t>
                      </a:r>
                      <a:endParaRPr lang="en-US" sz="1200" b="0" i="0" u="none" strike="noStrike" dirty="0" smtClean="0">
                        <a:solidFill>
                          <a:schemeClr val="tx1"/>
                        </a:solidFill>
                        <a:effectLst/>
                        <a:latin typeface="Arial" panose="020B0604020202020204" pitchFamily="34" charset="0"/>
                        <a:cs typeface="Arial" panose="020B0604020202020204" pitchFamily="34" charset="0"/>
                      </a:endParaRPr>
                    </a:p>
                    <a:p>
                      <a:pPr algn="l" fontAlgn="t"/>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200" dirty="0" smtClean="0">
                          <a:effectLst/>
                          <a:latin typeface="+mn-lt"/>
                          <a:ea typeface="Calibri" panose="020F0502020204030204" pitchFamily="34" charset="0"/>
                          <a:cs typeface="Times New Roman" panose="02020603050405020304" pitchFamily="18" charset="0"/>
                        </a:rPr>
                        <a:t>Respond to any policy questions </a:t>
                      </a:r>
                    </a:p>
                  </a:txBody>
                  <a:tcPr marL="45720" marR="45720"/>
                </a:tc>
                <a:extLst>
                  <a:ext uri="{0D108BD9-81ED-4DB2-BD59-A6C34878D82A}">
                    <a16:rowId xmlns:a16="http://schemas.microsoft.com/office/drawing/2014/main" val="533105819"/>
                  </a:ext>
                </a:extLst>
              </a:tr>
              <a:tr h="632704">
                <a:tc>
                  <a:txBody>
                    <a:bodyPr/>
                    <a:lstStyle/>
                    <a:p>
                      <a:pPr algn="l" fontAlgn="t"/>
                      <a:r>
                        <a:rPr lang="en-US" sz="1200" b="1" i="0" u="none" strike="noStrike" dirty="0">
                          <a:solidFill>
                            <a:schemeClr val="bg1"/>
                          </a:solidFill>
                          <a:effectLst/>
                          <a:latin typeface="Arial" panose="020B0604020202020204" pitchFamily="34" charset="0"/>
                          <a:cs typeface="Arial" panose="020B0604020202020204" pitchFamily="34" charset="0"/>
                        </a:rPr>
                        <a:t>Offboarding</a:t>
                      </a:r>
                    </a:p>
                  </a:txBody>
                  <a:tcPr marL="45720" marR="45720" anchor="ctr">
                    <a:solidFill>
                      <a:srgbClr val="5B9BD5"/>
                    </a:solidFill>
                  </a:tcPr>
                </a:tc>
                <a:tc>
                  <a:txBody>
                    <a:bodyPr/>
                    <a:lstStyle/>
                    <a:p>
                      <a:pPr algn="l" fontAlgn="t"/>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algn="l" fontAlgn="t"/>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algn="l" fontAlgn="t"/>
                      <a:r>
                        <a:rPr lang="en-US" sz="1200" b="0" i="0" u="none" strike="noStrike" dirty="0" smtClean="0">
                          <a:solidFill>
                            <a:srgbClr val="000000"/>
                          </a:solidFill>
                          <a:effectLst/>
                          <a:latin typeface="Arial" panose="020B0604020202020204" pitchFamily="34" charset="0"/>
                          <a:cs typeface="Arial" panose="020B0604020202020204" pitchFamily="34" charset="0"/>
                        </a:rPr>
                        <a:t>Verify that </a:t>
                      </a:r>
                      <a:r>
                        <a:rPr lang="en-US" sz="1200" b="0" i="0" u="none" strike="noStrike" dirty="0" smtClean="0">
                          <a:solidFill>
                            <a:srgbClr val="000000"/>
                          </a:solidFill>
                          <a:effectLst/>
                          <a:latin typeface="Arial" panose="020B0604020202020204" pitchFamily="34" charset="0"/>
                          <a:cs typeface="Arial" panose="020B0604020202020204" pitchFamily="34" charset="0"/>
                        </a:rPr>
                        <a:t>fina</a:t>
                      </a:r>
                      <a:r>
                        <a:rPr lang="en-US" sz="1200" b="0" i="0" u="none" strike="noStrike" baseline="0" dirty="0" smtClean="0">
                          <a:solidFill>
                            <a:srgbClr val="000000"/>
                          </a:solidFill>
                          <a:effectLst/>
                          <a:latin typeface="Arial" panose="020B0604020202020204" pitchFamily="34" charset="0"/>
                          <a:cs typeface="Arial" panose="020B0604020202020204" pitchFamily="34" charset="0"/>
                        </a:rPr>
                        <a:t>l pay </a:t>
                      </a:r>
                      <a:r>
                        <a:rPr lang="en-US" sz="1200" b="0" i="0" u="none" strike="noStrike" dirty="0" smtClean="0">
                          <a:solidFill>
                            <a:srgbClr val="000000"/>
                          </a:solidFill>
                          <a:effectLst/>
                          <a:latin typeface="Arial" panose="020B0604020202020204" pitchFamily="34" charset="0"/>
                          <a:cs typeface="Arial" panose="020B0604020202020204" pitchFamily="34" charset="0"/>
                        </a:rPr>
                        <a:t>has been processed</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algn="l" fontAlgn="t"/>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algn="l" fontAlgn="t"/>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algn="l" fontAlgn="t"/>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extLst>
                  <a:ext uri="{0D108BD9-81ED-4DB2-BD59-A6C34878D82A}">
                    <a16:rowId xmlns:a16="http://schemas.microsoft.com/office/drawing/2014/main" val="1003020486"/>
                  </a:ext>
                </a:extLst>
              </a:tr>
            </a:tbl>
          </a:graphicData>
        </a:graphic>
      </p:graphicFrame>
      <p:sp>
        <p:nvSpPr>
          <p:cNvPr id="6" name="Folded Corner 5"/>
          <p:cNvSpPr/>
          <p:nvPr/>
        </p:nvSpPr>
        <p:spPr>
          <a:xfrm>
            <a:off x="11088264" y="2088491"/>
            <a:ext cx="1103736" cy="1475513"/>
          </a:xfrm>
          <a:prstGeom prst="foldedCorner">
            <a:avLst/>
          </a:prstGeom>
          <a:ln/>
        </p:spPr>
        <p:style>
          <a:lnRef idx="0">
            <a:schemeClr val="accent4"/>
          </a:lnRef>
          <a:fillRef idx="3">
            <a:schemeClr val="accent4"/>
          </a:fillRef>
          <a:effectRef idx="3">
            <a:schemeClr val="accent4"/>
          </a:effectRef>
          <a:fontRef idx="minor">
            <a:schemeClr val="lt1"/>
          </a:fontRef>
        </p:style>
        <p:txBody>
          <a:bodyPr rtlCol="0" anchor="ctr"/>
          <a:lstStyle/>
          <a:p>
            <a:pPr algn="ctr"/>
            <a:r>
              <a:rPr lang="en-US" dirty="0" smtClean="0"/>
              <a:t>8</a:t>
            </a:r>
          </a:p>
          <a:p>
            <a:pPr algn="ctr"/>
            <a:r>
              <a:rPr lang="en-US" dirty="0" smtClean="0"/>
              <a:t>Hands </a:t>
            </a:r>
          </a:p>
          <a:p>
            <a:pPr algn="ctr"/>
            <a:r>
              <a:rPr lang="en-US" dirty="0" smtClean="0"/>
              <a:t>offs</a:t>
            </a:r>
            <a:endParaRPr lang="en-US" dirty="0"/>
          </a:p>
        </p:txBody>
      </p:sp>
      <p:sp>
        <p:nvSpPr>
          <p:cNvPr id="7" name="Slide Number Placeholder 6"/>
          <p:cNvSpPr>
            <a:spLocks noGrp="1"/>
          </p:cNvSpPr>
          <p:nvPr>
            <p:ph type="sldNum" sz="quarter" idx="12"/>
          </p:nvPr>
        </p:nvSpPr>
        <p:spPr>
          <a:xfrm>
            <a:off x="147252" y="6500262"/>
            <a:ext cx="2844800" cy="304800"/>
          </a:xfrm>
        </p:spPr>
        <p:txBody>
          <a:bodyPr/>
          <a:lstStyle/>
          <a:p>
            <a:pPr algn="l">
              <a:defRPr/>
            </a:pPr>
            <a:fld id="{08156D9A-717C-4C36-974D-F6EE13F3C2A5}" type="slidenum">
              <a:rPr lang="en-US" altLang="en-US" smtClean="0">
                <a:solidFill>
                  <a:prstClr val="black"/>
                </a:solidFill>
              </a:rPr>
              <a:pPr algn="l">
                <a:defRPr/>
              </a:pPr>
              <a:t>10</a:t>
            </a:fld>
            <a:endParaRPr lang="en-US" altLang="en-US" dirty="0">
              <a:solidFill>
                <a:prstClr val="black"/>
              </a:solidFill>
            </a:endParaRPr>
          </a:p>
        </p:txBody>
      </p:sp>
    </p:spTree>
    <p:extLst>
      <p:ext uri="{BB962C8B-B14F-4D97-AF65-F5344CB8AC3E}">
        <p14:creationId xmlns:p14="http://schemas.microsoft.com/office/powerpoint/2010/main" val="129515611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1"/>
          <p:cNvSpPr>
            <a:spLocks noGrp="1"/>
          </p:cNvSpPr>
          <p:nvPr>
            <p:ph type="title"/>
          </p:nvPr>
        </p:nvSpPr>
        <p:spPr>
          <a:xfrm>
            <a:off x="378459" y="236220"/>
            <a:ext cx="10963618" cy="685800"/>
          </a:xfrm>
        </p:spPr>
        <p:txBody>
          <a:bodyPr>
            <a:normAutofit/>
          </a:bodyPr>
          <a:lstStyle/>
          <a:p>
            <a:r>
              <a:rPr lang="en-US" b="1" dirty="0" smtClean="0">
                <a:solidFill>
                  <a:schemeClr val="accent5"/>
                </a:solidFill>
                <a:latin typeface="Arial" panose="020B0604020202020204" pitchFamily="34" charset="0"/>
                <a:cs typeface="Arial" panose="020B0604020202020204" pitchFamily="34" charset="0"/>
              </a:rPr>
              <a:t>QUESTIONS</a:t>
            </a:r>
            <a:endParaRPr lang="en-US" b="1" dirty="0">
              <a:solidFill>
                <a:schemeClr val="accent5"/>
              </a:solidFill>
              <a:latin typeface="Arial" panose="020B0604020202020204" pitchFamily="34" charset="0"/>
              <a:cs typeface="Arial" panose="020B0604020202020204" pitchFamily="34" charset="0"/>
            </a:endParaRPr>
          </a:p>
        </p:txBody>
      </p:sp>
      <p:sp>
        <p:nvSpPr>
          <p:cNvPr id="4" name="Rectangle 3"/>
          <p:cNvSpPr/>
          <p:nvPr/>
        </p:nvSpPr>
        <p:spPr>
          <a:xfrm>
            <a:off x="587229" y="1072500"/>
            <a:ext cx="10754848" cy="4893647"/>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lang="en-US" sz="2400" noProof="0" dirty="0" smtClean="0">
                <a:solidFill>
                  <a:prstClr val="black"/>
                </a:solidFill>
                <a:latin typeface="Arial"/>
              </a:rPr>
              <a:t>PILOT UNITS/SSC’s:</a:t>
            </a:r>
          </a:p>
          <a:p>
            <a:pPr marR="0" lvl="0" algn="l" defTabSz="914400" rtl="0" eaLnBrk="1" fontAlgn="auto" latinLnBrk="0" hangingPunct="1">
              <a:lnSpc>
                <a:spcPct val="100000"/>
              </a:lnSpc>
              <a:spcBef>
                <a:spcPts val="0"/>
              </a:spcBef>
              <a:spcAft>
                <a:spcPts val="0"/>
              </a:spcAft>
              <a:buClrTx/>
              <a:buSzTx/>
              <a:tabLst/>
              <a:defRPr/>
            </a:pPr>
            <a:endParaRPr lang="en-US" sz="2400" noProof="0" dirty="0" smtClean="0">
              <a:solidFill>
                <a:prstClr val="black"/>
              </a:solidFill>
              <a:latin typeface="Arial"/>
            </a:endParaRPr>
          </a:p>
          <a:p>
            <a:pPr marL="342900" marR="0" lvl="0" indent="-342900" algn="l" defTabSz="914400" rtl="0" eaLnBrk="1" fontAlgn="auto" latinLnBrk="0" hangingPunct="1">
              <a:lnSpc>
                <a:spcPct val="100000"/>
              </a:lnSpc>
              <a:spcBef>
                <a:spcPts val="0"/>
              </a:spcBef>
              <a:spcAft>
                <a:spcPts val="0"/>
              </a:spcAft>
              <a:buClrTx/>
              <a:buSzTx/>
              <a:buFontTx/>
              <a:buBlip>
                <a:blip r:embed="rId4"/>
              </a:buBlip>
              <a:tabLst/>
              <a:defRPr/>
            </a:pPr>
            <a:r>
              <a:rPr kumimoji="0" lang="en-US" sz="2400" b="0" i="0" u="none" strike="noStrike" kern="1200" cap="none" spc="0" normalizeH="0" baseline="0" noProof="0" dirty="0" smtClean="0">
                <a:ln>
                  <a:noFill/>
                </a:ln>
                <a:solidFill>
                  <a:prstClr val="black"/>
                </a:solidFill>
                <a:effectLst/>
                <a:uLnTx/>
                <a:uFillTx/>
                <a:latin typeface="Arial"/>
                <a:ea typeface="+mn-ea"/>
                <a:cs typeface="+mn-cs"/>
              </a:rPr>
              <a:t>Are you prepared to follow the new processes?</a:t>
            </a:r>
          </a:p>
          <a:p>
            <a:pPr marL="342900" marR="0" lvl="0" indent="-342900" algn="l" defTabSz="914400" rtl="0" eaLnBrk="1" fontAlgn="auto" latinLnBrk="0" hangingPunct="1">
              <a:lnSpc>
                <a:spcPct val="100000"/>
              </a:lnSpc>
              <a:spcBef>
                <a:spcPts val="0"/>
              </a:spcBef>
              <a:spcAft>
                <a:spcPts val="0"/>
              </a:spcAft>
              <a:buClrTx/>
              <a:buSzTx/>
              <a:buFontTx/>
              <a:buBlip>
                <a:blip r:embed="rId4"/>
              </a:buBlip>
              <a:tabLst/>
              <a:defRPr/>
            </a:pPr>
            <a:endParaRPr kumimoji="0" lang="en-US" sz="24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Blip>
                <a:blip r:embed="rId4"/>
              </a:buBlip>
              <a:tabLst/>
              <a:defRPr/>
            </a:pPr>
            <a:r>
              <a:rPr kumimoji="0" lang="en-US" sz="2400" b="0" i="0" u="none" strike="noStrike" kern="1200" cap="none" spc="0" normalizeH="0" baseline="0" noProof="0" dirty="0" smtClean="0">
                <a:ln>
                  <a:noFill/>
                </a:ln>
                <a:solidFill>
                  <a:prstClr val="black"/>
                </a:solidFill>
                <a:effectLst/>
                <a:uLnTx/>
                <a:uFillTx/>
                <a:latin typeface="Arial"/>
                <a:ea typeface="+mn-ea"/>
                <a:cs typeface="+mn-cs"/>
              </a:rPr>
              <a:t>Do you understand the processes and your role in the hand offs?</a:t>
            </a:r>
          </a:p>
          <a:p>
            <a:pPr marL="342900" marR="0" lvl="0" indent="-342900" algn="l" defTabSz="914400" rtl="0" eaLnBrk="1" fontAlgn="auto" latinLnBrk="0" hangingPunct="1">
              <a:lnSpc>
                <a:spcPct val="100000"/>
              </a:lnSpc>
              <a:spcBef>
                <a:spcPts val="0"/>
              </a:spcBef>
              <a:spcAft>
                <a:spcPts val="0"/>
              </a:spcAft>
              <a:buClrTx/>
              <a:buSzTx/>
              <a:buFontTx/>
              <a:buBlip>
                <a:blip r:embed="rId4"/>
              </a:buBlip>
              <a:tabLst/>
              <a:defRPr/>
            </a:pPr>
            <a:endParaRPr kumimoji="0" lang="en-US" sz="24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Blip>
                <a:blip r:embed="rId4"/>
              </a:buBlip>
              <a:tabLst/>
              <a:defRPr/>
            </a:pPr>
            <a:r>
              <a:rPr kumimoji="0" lang="en-US" sz="2400" b="0" i="0" u="none" strike="noStrike" kern="1200" cap="none" spc="0" normalizeH="0" baseline="0" noProof="0" dirty="0" smtClean="0">
                <a:ln>
                  <a:noFill/>
                </a:ln>
                <a:solidFill>
                  <a:prstClr val="black"/>
                </a:solidFill>
                <a:effectLst/>
                <a:uLnTx/>
                <a:uFillTx/>
                <a:latin typeface="Arial"/>
                <a:ea typeface="+mn-ea"/>
                <a:cs typeface="+mn-cs"/>
              </a:rPr>
              <a:t>Do you understand each</a:t>
            </a:r>
            <a:r>
              <a:rPr kumimoji="0" lang="en-US" sz="2400" b="0" i="0" u="none" strike="noStrike" kern="1200" cap="none" spc="0" normalizeH="0" noProof="0" dirty="0" smtClean="0">
                <a:ln>
                  <a:noFill/>
                </a:ln>
                <a:solidFill>
                  <a:prstClr val="black"/>
                </a:solidFill>
                <a:effectLst/>
                <a:uLnTx/>
                <a:uFillTx/>
                <a:latin typeface="Arial"/>
                <a:ea typeface="+mn-ea"/>
                <a:cs typeface="+mn-cs"/>
              </a:rPr>
              <a:t> others</a:t>
            </a:r>
            <a:r>
              <a:rPr kumimoji="0" lang="en-US" sz="2400" b="0" i="0" u="none" strike="noStrike" kern="1200" cap="none" spc="0" normalizeH="0" baseline="0" noProof="0" dirty="0" smtClean="0">
                <a:ln>
                  <a:noFill/>
                </a:ln>
                <a:solidFill>
                  <a:prstClr val="black"/>
                </a:solidFill>
                <a:effectLst/>
                <a:uLnTx/>
                <a:uFillTx/>
                <a:latin typeface="Arial"/>
                <a:ea typeface="+mn-ea"/>
                <a:cs typeface="+mn-cs"/>
              </a:rPr>
              <a:t> role in the process?</a:t>
            </a:r>
          </a:p>
          <a:p>
            <a:pPr marL="342900" marR="0" lvl="0" indent="-342900" algn="l" defTabSz="914400" rtl="0" eaLnBrk="1" fontAlgn="auto" latinLnBrk="0" hangingPunct="1">
              <a:lnSpc>
                <a:spcPct val="100000"/>
              </a:lnSpc>
              <a:spcBef>
                <a:spcPts val="0"/>
              </a:spcBef>
              <a:spcAft>
                <a:spcPts val="0"/>
              </a:spcAft>
              <a:buClrTx/>
              <a:buSzTx/>
              <a:buFontTx/>
              <a:buBlip>
                <a:blip r:embed="rId4"/>
              </a:buBlip>
              <a:tabLst/>
              <a:defRPr/>
            </a:pPr>
            <a:endParaRPr kumimoji="0" lang="en-US" sz="24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Blip>
                <a:blip r:embed="rId4"/>
              </a:buBlip>
              <a:tabLst/>
              <a:defRPr/>
            </a:pPr>
            <a:r>
              <a:rPr kumimoji="0" lang="en-US" sz="2400" b="0" i="0" u="none" strike="noStrike" kern="1200" cap="none" spc="0" normalizeH="0" baseline="0" noProof="0" dirty="0" smtClean="0">
                <a:ln>
                  <a:noFill/>
                </a:ln>
                <a:solidFill>
                  <a:prstClr val="black"/>
                </a:solidFill>
                <a:effectLst/>
                <a:uLnTx/>
                <a:uFillTx/>
                <a:latin typeface="Arial"/>
                <a:ea typeface="+mn-ea"/>
                <a:cs typeface="+mn-cs"/>
              </a:rPr>
              <a:t>Do you have any open questions not answered?</a:t>
            </a:r>
          </a:p>
          <a:p>
            <a:pPr marL="342900" marR="0" lvl="0" indent="-342900" algn="l" defTabSz="914400" rtl="0" eaLnBrk="1" fontAlgn="auto" latinLnBrk="0" hangingPunct="1">
              <a:lnSpc>
                <a:spcPct val="100000"/>
              </a:lnSpc>
              <a:spcBef>
                <a:spcPts val="0"/>
              </a:spcBef>
              <a:spcAft>
                <a:spcPts val="0"/>
              </a:spcAft>
              <a:buClrTx/>
              <a:buSzTx/>
              <a:buFontTx/>
              <a:buBlip>
                <a:blip r:embed="rId4"/>
              </a:buBlip>
              <a:tabLst/>
              <a:defRPr/>
            </a:pPr>
            <a:endParaRPr kumimoji="0" lang="en-US" sz="24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Blip>
                <a:blip r:embed="rId4"/>
              </a:buBlip>
              <a:tabLst/>
              <a:defRPr/>
            </a:pPr>
            <a:r>
              <a:rPr kumimoji="0" lang="en-US" sz="2400" b="0" i="0" u="none" strike="noStrike" kern="1200" cap="none" spc="0" normalizeH="0" baseline="0" noProof="0" dirty="0" smtClean="0">
                <a:ln>
                  <a:noFill/>
                </a:ln>
                <a:solidFill>
                  <a:prstClr val="black"/>
                </a:solidFill>
                <a:effectLst/>
                <a:uLnTx/>
                <a:uFillTx/>
                <a:latin typeface="Arial"/>
                <a:ea typeface="+mn-ea"/>
                <a:cs typeface="+mn-cs"/>
              </a:rPr>
              <a:t>Is there anything more you need? </a:t>
            </a:r>
          </a:p>
          <a:p>
            <a:pPr marL="342900" marR="0" lvl="0" indent="-342900" algn="l" defTabSz="914400" rtl="0" eaLnBrk="1" fontAlgn="auto" latinLnBrk="0" hangingPunct="1">
              <a:lnSpc>
                <a:spcPct val="100000"/>
              </a:lnSpc>
              <a:spcBef>
                <a:spcPts val="0"/>
              </a:spcBef>
              <a:spcAft>
                <a:spcPts val="0"/>
              </a:spcAft>
              <a:buClrTx/>
              <a:buSzTx/>
              <a:buFontTx/>
              <a:buBlip>
                <a:blip r:embed="rId4"/>
              </a:buBlip>
              <a:tabLst/>
              <a:defRPr/>
            </a:pPr>
            <a:endParaRPr kumimoji="0" lang="en-US" sz="2400" b="0" i="0" u="none" strike="noStrike" kern="1200" cap="none" spc="0" normalizeH="0" baseline="0" noProof="0" dirty="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Blip>
                <a:blip r:embed="rId4"/>
              </a:buBlip>
              <a:tabLst/>
              <a:defRPr/>
            </a:pPr>
            <a:r>
              <a:rPr kumimoji="0" lang="en-US" sz="2400" b="0" i="0" u="none" strike="noStrike" kern="1200" cap="none" spc="0" normalizeH="0" baseline="0" noProof="0" dirty="0" smtClean="0">
                <a:ln>
                  <a:noFill/>
                </a:ln>
                <a:solidFill>
                  <a:prstClr val="black"/>
                </a:solidFill>
                <a:effectLst/>
                <a:uLnTx/>
                <a:uFillTx/>
                <a:latin typeface="Arial"/>
                <a:ea typeface="+mn-ea"/>
                <a:cs typeface="+mn-cs"/>
              </a:rPr>
              <a:t>Are there any gaps that would stop you from being successful?</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pic>
        <p:nvPicPr>
          <p:cNvPr id="6" name="Picture 2" descr="Image result for question and answe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428143" y="236220"/>
            <a:ext cx="1371036" cy="1028277"/>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a:xfrm>
            <a:off x="189948" y="6434055"/>
            <a:ext cx="2844800" cy="304800"/>
          </a:xfrm>
        </p:spPr>
        <p:txBody>
          <a:bodyPr/>
          <a:lstStyle/>
          <a:p>
            <a:pPr algn="l">
              <a:defRPr/>
            </a:pPr>
            <a:fld id="{08156D9A-717C-4C36-974D-F6EE13F3C2A5}" type="slidenum">
              <a:rPr lang="en-US" altLang="en-US" smtClean="0">
                <a:solidFill>
                  <a:prstClr val="black"/>
                </a:solidFill>
              </a:rPr>
              <a:pPr algn="l">
                <a:defRPr/>
              </a:pPr>
              <a:t>11</a:t>
            </a:fld>
            <a:endParaRPr lang="en-US" altLang="en-US" dirty="0">
              <a:solidFill>
                <a:prstClr val="black"/>
              </a:solidFill>
            </a:endParaRPr>
          </a:p>
        </p:txBody>
      </p:sp>
    </p:spTree>
    <p:extLst>
      <p:ext uri="{BB962C8B-B14F-4D97-AF65-F5344CB8AC3E}">
        <p14:creationId xmlns:p14="http://schemas.microsoft.com/office/powerpoint/2010/main" val="25360357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929668" y="2038835"/>
            <a:ext cx="8425028" cy="2773311"/>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ONBOARDING</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
        <p:nvSpPr>
          <p:cNvPr id="2" name="Slide Number Placeholder 1"/>
          <p:cNvSpPr>
            <a:spLocks noGrp="1"/>
          </p:cNvSpPr>
          <p:nvPr>
            <p:ph type="sldNum" sz="quarter" idx="12"/>
          </p:nvPr>
        </p:nvSpPr>
        <p:spPr>
          <a:xfrm>
            <a:off x="126337" y="6386347"/>
            <a:ext cx="2844800" cy="304800"/>
          </a:xfrm>
        </p:spPr>
        <p:txBody>
          <a:bodyPr/>
          <a:lstStyle/>
          <a:p>
            <a:pPr algn="l">
              <a:defRPr/>
            </a:pPr>
            <a:fld id="{08156D9A-717C-4C36-974D-F6EE13F3C2A5}" type="slidenum">
              <a:rPr lang="en-US" altLang="en-US" smtClean="0">
                <a:solidFill>
                  <a:prstClr val="black"/>
                </a:solidFill>
              </a:rPr>
              <a:pPr algn="l">
                <a:defRPr/>
              </a:pPr>
              <a:t>12</a:t>
            </a:fld>
            <a:endParaRPr lang="en-US" altLang="en-US" dirty="0">
              <a:solidFill>
                <a:prstClr val="black"/>
              </a:solidFill>
            </a:endParaRPr>
          </a:p>
        </p:txBody>
      </p:sp>
    </p:spTree>
    <p:extLst>
      <p:ext uri="{BB962C8B-B14F-4D97-AF65-F5344CB8AC3E}">
        <p14:creationId xmlns:p14="http://schemas.microsoft.com/office/powerpoint/2010/main" val="269341180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15400" y="168693"/>
            <a:ext cx="10963618" cy="685800"/>
          </a:xfrm>
        </p:spPr>
        <p:txBody>
          <a:bodyPr/>
          <a:lstStyle/>
          <a:p>
            <a:r>
              <a:rPr lang="en-US" dirty="0" smtClean="0">
                <a:solidFill>
                  <a:schemeClr val="accent5"/>
                </a:solidFill>
              </a:rPr>
              <a:t>ONBOARDING </a:t>
            </a:r>
            <a:r>
              <a:rPr lang="en-US" dirty="0" smtClean="0">
                <a:solidFill>
                  <a:schemeClr val="accent5"/>
                </a:solidFill>
              </a:rPr>
              <a:t>DEFINITION &amp; </a:t>
            </a:r>
            <a:r>
              <a:rPr lang="en-US" dirty="0" smtClean="0">
                <a:solidFill>
                  <a:schemeClr val="accent5"/>
                </a:solidFill>
              </a:rPr>
              <a:t>OVERVIEW   </a:t>
            </a:r>
            <a:endParaRPr lang="en-US" dirty="0">
              <a:solidFill>
                <a:schemeClr val="accent5"/>
              </a:solidFill>
            </a:endParaRPr>
          </a:p>
        </p:txBody>
      </p:sp>
      <p:grpSp>
        <p:nvGrpSpPr>
          <p:cNvPr id="14" name="Group 13"/>
          <p:cNvGrpSpPr/>
          <p:nvPr/>
        </p:nvGrpSpPr>
        <p:grpSpPr>
          <a:xfrm>
            <a:off x="6239566" y="2208904"/>
            <a:ext cx="5815920" cy="3043553"/>
            <a:chOff x="6493447" y="1051369"/>
            <a:chExt cx="4206240" cy="4482656"/>
          </a:xfrm>
        </p:grpSpPr>
        <p:sp>
          <p:nvSpPr>
            <p:cNvPr id="4" name="object 5"/>
            <p:cNvSpPr/>
            <p:nvPr/>
          </p:nvSpPr>
          <p:spPr>
            <a:xfrm>
              <a:off x="6493447" y="1556249"/>
              <a:ext cx="4206240" cy="3977776"/>
            </a:xfrm>
            <a:custGeom>
              <a:avLst/>
              <a:gdLst/>
              <a:ahLst/>
              <a:cxnLst/>
              <a:rect l="l" t="t" r="r" b="b"/>
              <a:pathLst>
                <a:path w="4206240" h="3686175">
                  <a:moveTo>
                    <a:pt x="0" y="0"/>
                  </a:moveTo>
                  <a:lnTo>
                    <a:pt x="4206240" y="0"/>
                  </a:lnTo>
                  <a:lnTo>
                    <a:pt x="4206240" y="3685603"/>
                  </a:lnTo>
                  <a:lnTo>
                    <a:pt x="0" y="3685603"/>
                  </a:lnTo>
                  <a:lnTo>
                    <a:pt x="0" y="0"/>
                  </a:lnTo>
                  <a:close/>
                </a:path>
              </a:pathLst>
            </a:custGeom>
            <a:solidFill>
              <a:schemeClr val="accent1">
                <a:lumMod val="20000"/>
                <a:lumOff val="80000"/>
              </a:schemeClr>
            </a:solidFill>
            <a:ln>
              <a:solidFill>
                <a:schemeClr val="tx1"/>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object 11"/>
            <p:cNvSpPr txBox="1"/>
            <p:nvPr/>
          </p:nvSpPr>
          <p:spPr>
            <a:xfrm>
              <a:off x="6493447" y="1051369"/>
              <a:ext cx="4206240" cy="1135150"/>
            </a:xfrm>
            <a:prstGeom prst="rect">
              <a:avLst/>
            </a:prstGeom>
            <a:solidFill>
              <a:schemeClr val="accent5"/>
            </a:solidFill>
          </p:spPr>
          <p:txBody>
            <a:bodyPr vert="horz" wrap="square" lIns="0" tIns="31750" rIns="0" bIns="0" rtlCol="0">
              <a:spAutoFit/>
            </a:bodyPr>
            <a:lstStyle/>
            <a:p>
              <a:pPr marL="648970" marR="0" lvl="0" indent="0" algn="l" defTabSz="914400" rtl="0" eaLnBrk="1" fontAlgn="auto" latinLnBrk="0" hangingPunct="1">
                <a:lnSpc>
                  <a:spcPct val="100000"/>
                </a:lnSpc>
                <a:spcBef>
                  <a:spcPts val="250"/>
                </a:spcBef>
                <a:spcAft>
                  <a:spcPts val="0"/>
                </a:spcAft>
                <a:buClrTx/>
                <a:buSzTx/>
                <a:buFontTx/>
                <a:buNone/>
                <a:tabLst/>
                <a:defRPr/>
              </a:pPr>
              <a:r>
                <a:rPr kumimoji="0" sz="2400" b="1" i="0" u="none" strike="noStrike" kern="1200" cap="none" spc="-15" normalizeH="0" baseline="0" noProof="0" dirty="0" smtClean="0">
                  <a:ln>
                    <a:noFill/>
                  </a:ln>
                  <a:solidFill>
                    <a:srgbClr val="FFFFFF"/>
                  </a:solidFill>
                  <a:effectLst/>
                  <a:uLnTx/>
                  <a:uFillTx/>
                  <a:latin typeface="Arial"/>
                  <a:ea typeface="+mn-ea"/>
                  <a:cs typeface="Arial"/>
                </a:rPr>
                <a:t>Available</a:t>
              </a:r>
              <a:r>
                <a:rPr kumimoji="0" lang="en-US" sz="2400" b="1" i="0" u="none" strike="noStrike" kern="1200" cap="none" spc="-15" normalizeH="0" baseline="0" noProof="0" dirty="0" smtClean="0">
                  <a:ln>
                    <a:noFill/>
                  </a:ln>
                  <a:solidFill>
                    <a:srgbClr val="FFFFFF"/>
                  </a:solidFill>
                  <a:effectLst/>
                  <a:uLnTx/>
                  <a:uFillTx/>
                  <a:latin typeface="Arial"/>
                  <a:ea typeface="+mn-ea"/>
                  <a:cs typeface="Arial"/>
                </a:rPr>
                <a:t> Phase II Onboarding</a:t>
              </a:r>
              <a:r>
                <a:rPr kumimoji="0" sz="2400" b="1" i="0" u="none" strike="noStrike" kern="1200" cap="none" spc="-20" normalizeH="0" baseline="0" noProof="0" dirty="0" smtClean="0">
                  <a:ln>
                    <a:noFill/>
                  </a:ln>
                  <a:solidFill>
                    <a:srgbClr val="FFFFFF"/>
                  </a:solidFill>
                  <a:effectLst/>
                  <a:uLnTx/>
                  <a:uFillTx/>
                  <a:latin typeface="Arial"/>
                  <a:ea typeface="+mn-ea"/>
                  <a:cs typeface="Arial"/>
                </a:rPr>
                <a:t> </a:t>
              </a:r>
              <a:r>
                <a:rPr kumimoji="0" sz="2400" b="1" i="0" u="none" strike="noStrike" kern="1200" cap="none" spc="-25" normalizeH="0" baseline="0" noProof="0" dirty="0">
                  <a:ln>
                    <a:noFill/>
                  </a:ln>
                  <a:solidFill>
                    <a:srgbClr val="FFFFFF"/>
                  </a:solidFill>
                  <a:effectLst/>
                  <a:uLnTx/>
                  <a:uFillTx/>
                  <a:latin typeface="Arial"/>
                  <a:ea typeface="+mn-ea"/>
                  <a:cs typeface="Arial"/>
                </a:rPr>
                <a:t>Templates</a:t>
              </a:r>
              <a:endParaRPr kumimoji="0" sz="2400" b="0" i="0" u="none" strike="noStrike" kern="1200" cap="none" spc="0" normalizeH="0" baseline="0" noProof="0" dirty="0">
                <a:ln>
                  <a:noFill/>
                </a:ln>
                <a:solidFill>
                  <a:prstClr val="black"/>
                </a:solidFill>
                <a:effectLst/>
                <a:uLnTx/>
                <a:uFillTx/>
                <a:latin typeface="Arial"/>
                <a:ea typeface="+mn-ea"/>
                <a:cs typeface="Arial"/>
              </a:endParaRPr>
            </a:p>
          </p:txBody>
        </p:sp>
      </p:grpSp>
      <p:graphicFrame>
        <p:nvGraphicFramePr>
          <p:cNvPr id="6" name="Table 5"/>
          <p:cNvGraphicFramePr>
            <a:graphicFrameLocks noGrp="1"/>
          </p:cNvGraphicFramePr>
          <p:nvPr>
            <p:extLst>
              <p:ext uri="{D42A27DB-BD31-4B8C-83A1-F6EECF244321}">
                <p14:modId xmlns:p14="http://schemas.microsoft.com/office/powerpoint/2010/main" val="1367691498"/>
              </p:ext>
            </p:extLst>
          </p:nvPr>
        </p:nvGraphicFramePr>
        <p:xfrm>
          <a:off x="6434972" y="3069536"/>
          <a:ext cx="5550234" cy="2095500"/>
        </p:xfrm>
        <a:graphic>
          <a:graphicData uri="http://schemas.openxmlformats.org/drawingml/2006/table">
            <a:tbl>
              <a:tblPr>
                <a:tableStyleId>{5C22544A-7EE6-4342-B048-85BDC9FD1C3A}</a:tableStyleId>
              </a:tblPr>
              <a:tblGrid>
                <a:gridCol w="1509542">
                  <a:extLst>
                    <a:ext uri="{9D8B030D-6E8A-4147-A177-3AD203B41FA5}">
                      <a16:colId xmlns:a16="http://schemas.microsoft.com/office/drawing/2014/main" val="3889441885"/>
                    </a:ext>
                  </a:extLst>
                </a:gridCol>
                <a:gridCol w="4040692">
                  <a:extLst>
                    <a:ext uri="{9D8B030D-6E8A-4147-A177-3AD203B41FA5}">
                      <a16:colId xmlns:a16="http://schemas.microsoft.com/office/drawing/2014/main" val="346284550"/>
                    </a:ext>
                  </a:extLst>
                </a:gridCol>
              </a:tblGrid>
              <a:tr h="190500">
                <a:tc>
                  <a:txBody>
                    <a:bodyPr/>
                    <a:lstStyle/>
                    <a:p>
                      <a:pPr algn="l" fontAlgn="b"/>
                      <a:r>
                        <a:rPr lang="en-US" sz="1100" u="none" strike="noStrike" dirty="0">
                          <a:effectLst/>
                        </a:rPr>
                        <a:t>Template</a:t>
                      </a:r>
                      <a:endParaRPr lang="en-US"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dirty="0">
                          <a:effectLst/>
                        </a:rPr>
                        <a:t>Description</a:t>
                      </a:r>
                      <a:endParaRPr lang="en-US"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282913617"/>
                  </a:ext>
                </a:extLst>
              </a:tr>
              <a:tr h="190500">
                <a:tc>
                  <a:txBody>
                    <a:bodyPr/>
                    <a:lstStyle/>
                    <a:p>
                      <a:pPr algn="l" fontAlgn="b"/>
                      <a:r>
                        <a:rPr lang="en-US" sz="1100" u="none" strike="noStrike" dirty="0">
                          <a:effectLst/>
                        </a:rPr>
                        <a:t>UC_ADD_CWR</a:t>
                      </a:r>
                      <a:endParaRPr lang="en-US"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dirty="0">
                          <a:effectLst/>
                        </a:rPr>
                        <a:t>Add Contingent Worker - No Position Data</a:t>
                      </a:r>
                      <a:endParaRPr lang="en-US"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643758855"/>
                  </a:ext>
                </a:extLst>
              </a:tr>
              <a:tr h="190500">
                <a:tc>
                  <a:txBody>
                    <a:bodyPr/>
                    <a:lstStyle/>
                    <a:p>
                      <a:pPr algn="l" fontAlgn="b"/>
                      <a:r>
                        <a:rPr lang="en-US" sz="1100" u="none" strike="noStrike" dirty="0">
                          <a:effectLst/>
                        </a:rPr>
                        <a:t>UC_ADD_CWR_POSN</a:t>
                      </a:r>
                      <a:endParaRPr lang="en-US"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dirty="0">
                          <a:effectLst/>
                        </a:rPr>
                        <a:t>Add Contingent Worker With Position</a:t>
                      </a:r>
                      <a:endParaRPr lang="en-US"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971854097"/>
                  </a:ext>
                </a:extLst>
              </a:tr>
              <a:tr h="190500">
                <a:tc>
                  <a:txBody>
                    <a:bodyPr/>
                    <a:lstStyle/>
                    <a:p>
                      <a:pPr algn="l" fontAlgn="b"/>
                      <a:r>
                        <a:rPr lang="en-US" sz="1100" u="none" strike="noStrike" dirty="0">
                          <a:effectLst/>
                        </a:rPr>
                        <a:t>UC_CONC_HIRE</a:t>
                      </a:r>
                      <a:endParaRPr lang="en-US"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dirty="0">
                          <a:effectLst/>
                        </a:rPr>
                        <a:t>Staff Concurrent Hire/Inter Location Transfer</a:t>
                      </a:r>
                      <a:endParaRPr lang="en-US"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409244369"/>
                  </a:ext>
                </a:extLst>
              </a:tr>
              <a:tr h="190500">
                <a:tc>
                  <a:txBody>
                    <a:bodyPr/>
                    <a:lstStyle/>
                    <a:p>
                      <a:pPr algn="l" fontAlgn="b"/>
                      <a:r>
                        <a:rPr lang="en-US" sz="1100" u="none" strike="noStrike" dirty="0">
                          <a:effectLst/>
                        </a:rPr>
                        <a:t>UC_CONC_HIRE_AC</a:t>
                      </a:r>
                      <a:endParaRPr lang="en-US"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dirty="0">
                          <a:effectLst/>
                        </a:rPr>
                        <a:t>Academic Concurrent Hire/Inter Location Transfer</a:t>
                      </a:r>
                      <a:endParaRPr lang="en-US"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683374037"/>
                  </a:ext>
                </a:extLst>
              </a:tr>
              <a:tr h="190500">
                <a:tc>
                  <a:txBody>
                    <a:bodyPr/>
                    <a:lstStyle/>
                    <a:p>
                      <a:pPr algn="l" fontAlgn="b"/>
                      <a:r>
                        <a:rPr lang="en-US" sz="1100" u="none" strike="noStrike" dirty="0">
                          <a:effectLst/>
                        </a:rPr>
                        <a:t>UC_FULL_HIRE</a:t>
                      </a:r>
                      <a:endParaRPr lang="en-US"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dirty="0">
                          <a:effectLst/>
                        </a:rPr>
                        <a:t>Full Hire - Staff Only</a:t>
                      </a:r>
                      <a:endParaRPr lang="en-US"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109534316"/>
                  </a:ext>
                </a:extLst>
              </a:tr>
              <a:tr h="190500">
                <a:tc>
                  <a:txBody>
                    <a:bodyPr/>
                    <a:lstStyle/>
                    <a:p>
                      <a:pPr algn="l" fontAlgn="b"/>
                      <a:r>
                        <a:rPr lang="en-US" sz="1100" u="none" strike="noStrike" dirty="0">
                          <a:effectLst/>
                        </a:rPr>
                        <a:t>UC_FULL_HIRE_AC</a:t>
                      </a:r>
                      <a:endParaRPr lang="en-US"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dirty="0">
                          <a:effectLst/>
                        </a:rPr>
                        <a:t>Full Hire - Academic Use Only</a:t>
                      </a:r>
                      <a:endParaRPr lang="en-US"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293512959"/>
                  </a:ext>
                </a:extLst>
              </a:tr>
              <a:tr h="190500">
                <a:tc>
                  <a:txBody>
                    <a:bodyPr/>
                    <a:lstStyle/>
                    <a:p>
                      <a:pPr algn="l" fontAlgn="b"/>
                      <a:r>
                        <a:rPr lang="en-US" sz="1100" u="none" strike="noStrike" dirty="0">
                          <a:effectLst/>
                        </a:rPr>
                        <a:t>UC_REHIRE</a:t>
                      </a:r>
                      <a:endParaRPr lang="en-US"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dirty="0">
                          <a:effectLst/>
                        </a:rPr>
                        <a:t>UC Rehire - Staff Only</a:t>
                      </a:r>
                      <a:endParaRPr lang="en-US"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661190282"/>
                  </a:ext>
                </a:extLst>
              </a:tr>
              <a:tr h="190500">
                <a:tc>
                  <a:txBody>
                    <a:bodyPr/>
                    <a:lstStyle/>
                    <a:p>
                      <a:pPr algn="l" fontAlgn="b"/>
                      <a:r>
                        <a:rPr lang="en-US" sz="1100" u="none" strike="noStrike" dirty="0">
                          <a:effectLst/>
                        </a:rPr>
                        <a:t>UC_REHIRE_AC</a:t>
                      </a:r>
                      <a:endParaRPr lang="en-US"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dirty="0">
                          <a:effectLst/>
                        </a:rPr>
                        <a:t>Rehire - Academic</a:t>
                      </a:r>
                      <a:endParaRPr lang="en-US"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46212817"/>
                  </a:ext>
                </a:extLst>
              </a:tr>
              <a:tr h="190500">
                <a:tc>
                  <a:txBody>
                    <a:bodyPr/>
                    <a:lstStyle/>
                    <a:p>
                      <a:pPr algn="l" fontAlgn="b"/>
                      <a:r>
                        <a:rPr lang="en-US" sz="1100" u="none" strike="noStrike" dirty="0">
                          <a:effectLst/>
                        </a:rPr>
                        <a:t>UC_REHIRE_REI</a:t>
                      </a:r>
                      <a:endParaRPr lang="en-US"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dirty="0">
                          <a:effectLst/>
                        </a:rPr>
                        <a:t>Rehire Reinstatement - For Staff Appointments</a:t>
                      </a:r>
                      <a:endParaRPr lang="en-US"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793030213"/>
                  </a:ext>
                </a:extLst>
              </a:tr>
              <a:tr h="190500">
                <a:tc>
                  <a:txBody>
                    <a:bodyPr/>
                    <a:lstStyle/>
                    <a:p>
                      <a:pPr algn="l" fontAlgn="b"/>
                      <a:r>
                        <a:rPr lang="en-US" sz="1100" u="none" strike="noStrike" dirty="0">
                          <a:effectLst/>
                        </a:rPr>
                        <a:t>UC_REHIRE_REI_AC</a:t>
                      </a:r>
                      <a:endParaRPr lang="en-US"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dirty="0">
                          <a:effectLst/>
                        </a:rPr>
                        <a:t>Rehire Reinstatement - For Academic Appointments</a:t>
                      </a:r>
                      <a:endParaRPr lang="en-US"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760408703"/>
                  </a:ext>
                </a:extLst>
              </a:tr>
            </a:tbl>
          </a:graphicData>
        </a:graphic>
      </p:graphicFrame>
      <p:sp>
        <p:nvSpPr>
          <p:cNvPr id="9" name="Slide Number Placeholder 8"/>
          <p:cNvSpPr>
            <a:spLocks noGrp="1"/>
          </p:cNvSpPr>
          <p:nvPr>
            <p:ph type="sldNum" sz="quarter" idx="12"/>
          </p:nvPr>
        </p:nvSpPr>
        <p:spPr>
          <a:xfrm>
            <a:off x="43951" y="6426043"/>
            <a:ext cx="2844800" cy="3048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156D9A-717C-4C36-974D-F6EE13F3C2A5}" type="slidenum">
              <a:rPr kumimoji="0" lang="en-US" altLang="en-US" sz="1100" b="1"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en-US" altLang="en-US" sz="1100" b="1" i="0" u="none" strike="noStrike" kern="1200" cap="none" spc="0" normalizeH="0" baseline="0" noProof="0" dirty="0">
              <a:ln>
                <a:noFill/>
              </a:ln>
              <a:solidFill>
                <a:prstClr val="black"/>
              </a:solidFill>
              <a:effectLst/>
              <a:uLnTx/>
              <a:uFillTx/>
              <a:latin typeface="Arial"/>
              <a:ea typeface="+mn-ea"/>
              <a:cs typeface="+mn-cs"/>
            </a:endParaRPr>
          </a:p>
        </p:txBody>
      </p:sp>
      <p:sp>
        <p:nvSpPr>
          <p:cNvPr id="10" name="TextBox 9"/>
          <p:cNvSpPr txBox="1"/>
          <p:nvPr/>
        </p:nvSpPr>
        <p:spPr>
          <a:xfrm>
            <a:off x="1552089" y="2490817"/>
            <a:ext cx="4455550" cy="2554545"/>
          </a:xfrm>
          <a:prstGeom prst="rect">
            <a:avLst/>
          </a:prstGeom>
          <a:solidFill>
            <a:schemeClr val="accent5">
              <a:lumMod val="20000"/>
              <a:lumOff val="80000"/>
            </a:schemeClr>
          </a:solid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smtClean="0">
                <a:ln>
                  <a:noFill/>
                </a:ln>
                <a:solidFill>
                  <a:prstClr val="black"/>
                </a:solidFill>
                <a:effectLst/>
                <a:uLnTx/>
                <a:uFillTx/>
                <a:latin typeface="Arial"/>
                <a:ea typeface="+mn-ea"/>
                <a:cs typeface="+mn-cs"/>
              </a:rPr>
              <a:t>The process begins when the New Hire accepts a </a:t>
            </a:r>
            <a:r>
              <a:rPr kumimoji="0" lang="en-US" sz="1600" b="0" i="0" u="none" strike="noStrike" kern="1200" cap="none" spc="0" normalizeH="0" baseline="0" noProof="0" dirty="0">
                <a:ln>
                  <a:noFill/>
                </a:ln>
                <a:solidFill>
                  <a:prstClr val="black"/>
                </a:solidFill>
                <a:effectLst/>
                <a:uLnTx/>
                <a:uFillTx/>
                <a:latin typeface="Arial"/>
                <a:ea typeface="+mn-ea"/>
                <a:cs typeface="+mn-cs"/>
              </a:rPr>
              <a:t>c</a:t>
            </a:r>
            <a:r>
              <a:rPr kumimoji="0" lang="en-US" sz="1600" b="0" i="0" u="none" strike="noStrike" kern="1200" cap="none" spc="0" normalizeH="0" baseline="0" noProof="0" dirty="0" smtClean="0">
                <a:ln>
                  <a:noFill/>
                </a:ln>
                <a:solidFill>
                  <a:prstClr val="black"/>
                </a:solidFill>
                <a:effectLst/>
                <a:uLnTx/>
                <a:uFillTx/>
                <a:latin typeface="Arial"/>
                <a:ea typeface="+mn-ea"/>
                <a:cs typeface="+mn-cs"/>
              </a:rPr>
              <a:t>ontingent offer of employment from UCR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smtClean="0">
                <a:ln>
                  <a:noFill/>
                </a:ln>
                <a:solidFill>
                  <a:prstClr val="black"/>
                </a:solidFill>
                <a:effectLst/>
                <a:uLnTx/>
                <a:uFillTx/>
                <a:latin typeface="Arial"/>
                <a:ea typeface="+mn-ea"/>
                <a:cs typeface="+mn-cs"/>
              </a:rPr>
              <a:t>The process uses Approval Workflow </a:t>
            </a:r>
            <a:r>
              <a:rPr kumimoji="0" lang="en-US" sz="1600" b="0" i="0" u="none" strike="noStrike" kern="1200" cap="none" spc="0" normalizeH="0" baseline="0" noProof="0" dirty="0">
                <a:ln>
                  <a:noFill/>
                </a:ln>
                <a:solidFill>
                  <a:prstClr val="black"/>
                </a:solidFill>
                <a:effectLst/>
                <a:uLnTx/>
                <a:uFillTx/>
                <a:latin typeface="Arial"/>
                <a:ea typeface="+mn-ea"/>
                <a:cs typeface="+mn-cs"/>
              </a:rPr>
              <a:t>Engine (AWE) </a:t>
            </a:r>
            <a:r>
              <a:rPr kumimoji="0" lang="en-US" sz="1600" b="0" i="0" u="none" strike="noStrike" kern="1200" cap="none" spc="0" normalizeH="0" baseline="0" noProof="0" dirty="0" smtClean="0">
                <a:ln>
                  <a:noFill/>
                </a:ln>
                <a:solidFill>
                  <a:prstClr val="black"/>
                </a:solidFill>
                <a:effectLst/>
                <a:uLnTx/>
                <a:uFillTx/>
                <a:latin typeface="Arial"/>
                <a:ea typeface="+mn-ea"/>
                <a:cs typeface="+mn-cs"/>
              </a:rPr>
              <a:t>to allow routing of the </a:t>
            </a:r>
            <a:r>
              <a:rPr kumimoji="0" lang="en-US" sz="1600" b="0" i="0" u="none" strike="noStrike" kern="1200" cap="none" spc="0" normalizeH="0" baseline="0" noProof="0" dirty="0">
                <a:ln>
                  <a:noFill/>
                </a:ln>
                <a:solidFill>
                  <a:prstClr val="black"/>
                </a:solidFill>
                <a:effectLst/>
                <a:uLnTx/>
                <a:uFillTx/>
                <a:latin typeface="Arial"/>
                <a:ea typeface="+mn-ea"/>
                <a:cs typeface="+mn-cs"/>
              </a:rPr>
              <a:t>request </a:t>
            </a:r>
            <a:r>
              <a:rPr kumimoji="0" lang="en-US" sz="1600" b="0" i="0" u="none" strike="noStrike" kern="1200" cap="none" spc="0" normalizeH="0" baseline="0" noProof="0" dirty="0" smtClean="0">
                <a:ln>
                  <a:noFill/>
                </a:ln>
                <a:solidFill>
                  <a:prstClr val="black"/>
                </a:solidFill>
                <a:effectLst/>
                <a:uLnTx/>
                <a:uFillTx/>
                <a:latin typeface="Arial"/>
                <a:ea typeface="+mn-ea"/>
                <a:cs typeface="+mn-cs"/>
              </a:rPr>
              <a:t>from the transactional unit through the Shared Services Centers and to UCPath for approval</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smtClean="0">
                <a:ln>
                  <a:noFill/>
                </a:ln>
                <a:solidFill>
                  <a:prstClr val="black"/>
                </a:solidFill>
                <a:effectLst/>
                <a:uLnTx/>
                <a:uFillTx/>
                <a:latin typeface="Arial"/>
                <a:ea typeface="+mn-ea"/>
                <a:cs typeface="+mn-cs"/>
              </a:rPr>
              <a:t>Once approved, the new hire is ready to work</a:t>
            </a:r>
            <a:endParaRPr kumimoji="0" lang="en-US" sz="1600" b="0" i="0" u="none" strike="noStrike" kern="1200" cap="none" spc="0" normalizeH="0" baseline="0" noProof="0" dirty="0">
              <a:ln>
                <a:noFill/>
              </a:ln>
              <a:solidFill>
                <a:prstClr val="black"/>
              </a:solidFill>
              <a:effectLst/>
              <a:uLnTx/>
              <a:uFillTx/>
              <a:latin typeface="Arial"/>
              <a:ea typeface="+mn-ea"/>
              <a:cs typeface="+mn-cs"/>
            </a:endParaRPr>
          </a:p>
        </p:txBody>
      </p:sp>
      <p:sp>
        <p:nvSpPr>
          <p:cNvPr id="12" name="TextBox 11"/>
          <p:cNvSpPr txBox="1"/>
          <p:nvPr/>
        </p:nvSpPr>
        <p:spPr>
          <a:xfrm>
            <a:off x="1592580" y="1208533"/>
            <a:ext cx="9875520" cy="646331"/>
          </a:xfrm>
          <a:prstGeom prst="rect">
            <a:avLst/>
          </a:prstGeom>
          <a:solidFill>
            <a:schemeClr val="accent5">
              <a:lumMod val="20000"/>
              <a:lumOff val="80000"/>
            </a:schemeClr>
          </a:solidFill>
        </p:spPr>
        <p:txBody>
          <a:bodyPr wrap="square" rtlCol="0">
            <a:spAutoFit/>
          </a:bodyPr>
          <a:lstStyle/>
          <a:p>
            <a:pPr lvl="0"/>
            <a:r>
              <a:rPr lang="en-US" dirty="0" smtClean="0">
                <a:solidFill>
                  <a:prstClr val="black"/>
                </a:solidFill>
              </a:rPr>
              <a:t>Onboarding </a:t>
            </a:r>
            <a:r>
              <a:rPr lang="en-US" dirty="0" smtClean="0">
                <a:solidFill>
                  <a:prstClr val="black"/>
                </a:solidFill>
              </a:rPr>
              <a:t>is the </a:t>
            </a:r>
            <a:r>
              <a:rPr lang="en-US" dirty="0">
                <a:solidFill>
                  <a:prstClr val="black"/>
                </a:solidFill>
              </a:rPr>
              <a:t>action or process of integrating a new employee into an organization or familiarizing a new customer or client with one's products or services.</a:t>
            </a:r>
          </a:p>
        </p:txBody>
      </p:sp>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5400" y="960198"/>
            <a:ext cx="1143000" cy="1143000"/>
          </a:xfrm>
          <a:prstGeom prst="rect">
            <a:avLst/>
          </a:prstGeom>
        </p:spPr>
      </p:pic>
      <p:pic>
        <p:nvPicPr>
          <p:cNvPr id="15" name="Picture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315400" y="2381760"/>
            <a:ext cx="1143000" cy="1144415"/>
          </a:xfrm>
          <a:prstGeom prst="rect">
            <a:avLst/>
          </a:prstGeom>
        </p:spPr>
      </p:pic>
    </p:spTree>
    <p:extLst>
      <p:ext uri="{BB962C8B-B14F-4D97-AF65-F5344CB8AC3E}">
        <p14:creationId xmlns:p14="http://schemas.microsoft.com/office/powerpoint/2010/main" val="403129782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a:xfrm>
            <a:off x="118400" y="6481763"/>
            <a:ext cx="2844800" cy="3048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156D9A-717C-4C36-974D-F6EE13F3C2A5}" type="slidenum">
              <a:rPr kumimoji="0" lang="en-US" altLang="en-US" sz="1100" b="1"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US" altLang="en-US" sz="1100" b="1" i="0" u="none" strike="noStrike" kern="1200" cap="none" spc="0" normalizeH="0" baseline="0" noProof="0" dirty="0">
              <a:ln>
                <a:noFill/>
              </a:ln>
              <a:solidFill>
                <a:prstClr val="black"/>
              </a:solidFill>
              <a:effectLst/>
              <a:uLnTx/>
              <a:uFillTx/>
              <a:latin typeface="Arial"/>
              <a:ea typeface="+mn-ea"/>
              <a:cs typeface="+mn-cs"/>
            </a:endParaRPr>
          </a:p>
        </p:txBody>
      </p:sp>
      <p:sp>
        <p:nvSpPr>
          <p:cNvPr id="8" name="Title 1"/>
          <p:cNvSpPr txBox="1">
            <a:spLocks/>
          </p:cNvSpPr>
          <p:nvPr/>
        </p:nvSpPr>
        <p:spPr>
          <a:xfrm>
            <a:off x="118400" y="108812"/>
            <a:ext cx="11601020" cy="685800"/>
          </a:xfrm>
          <a:prstGeom prst="rect">
            <a:avLst/>
          </a:prstGeom>
        </p:spPr>
        <p:txBody>
          <a:bodyPr anchor="b"/>
          <a:lstStyle>
            <a:lvl1pPr algn="l" rtl="0" eaLnBrk="0" fontAlgn="base" hangingPunct="0">
              <a:spcBef>
                <a:spcPct val="0"/>
              </a:spcBef>
              <a:spcAft>
                <a:spcPct val="0"/>
              </a:spcAft>
              <a:defRPr sz="3600" b="1" kern="1200">
                <a:solidFill>
                  <a:schemeClr val="tx1"/>
                </a:solidFill>
                <a:latin typeface="+mj-lt"/>
                <a:ea typeface="+mj-ea"/>
                <a:cs typeface="+mj-cs"/>
              </a:defRPr>
            </a:lvl1pPr>
            <a:lvl2pPr algn="l" rtl="0" eaLnBrk="0" fontAlgn="base" hangingPunct="0">
              <a:spcBef>
                <a:spcPct val="0"/>
              </a:spcBef>
              <a:spcAft>
                <a:spcPct val="0"/>
              </a:spcAft>
              <a:defRPr sz="3900" b="1">
                <a:solidFill>
                  <a:schemeClr val="tx1"/>
                </a:solidFill>
                <a:latin typeface="Arial" panose="020B0604020202020204" pitchFamily="34" charset="0"/>
              </a:defRPr>
            </a:lvl2pPr>
            <a:lvl3pPr algn="l" rtl="0" eaLnBrk="0" fontAlgn="base" hangingPunct="0">
              <a:spcBef>
                <a:spcPct val="0"/>
              </a:spcBef>
              <a:spcAft>
                <a:spcPct val="0"/>
              </a:spcAft>
              <a:defRPr sz="3900" b="1">
                <a:solidFill>
                  <a:schemeClr val="tx1"/>
                </a:solidFill>
                <a:latin typeface="Arial" panose="020B0604020202020204" pitchFamily="34" charset="0"/>
              </a:defRPr>
            </a:lvl3pPr>
            <a:lvl4pPr algn="l" rtl="0" eaLnBrk="0" fontAlgn="base" hangingPunct="0">
              <a:spcBef>
                <a:spcPct val="0"/>
              </a:spcBef>
              <a:spcAft>
                <a:spcPct val="0"/>
              </a:spcAft>
              <a:defRPr sz="3900" b="1">
                <a:solidFill>
                  <a:schemeClr val="tx1"/>
                </a:solidFill>
                <a:latin typeface="Arial" panose="020B0604020202020204" pitchFamily="34" charset="0"/>
              </a:defRPr>
            </a:lvl4pPr>
            <a:lvl5pPr algn="l" rtl="0" eaLnBrk="0" fontAlgn="base" hangingPunct="0">
              <a:spcBef>
                <a:spcPct val="0"/>
              </a:spcBef>
              <a:spcAft>
                <a:spcPct val="0"/>
              </a:spcAft>
              <a:defRPr sz="3900" b="1">
                <a:solidFill>
                  <a:schemeClr val="tx1"/>
                </a:solidFill>
                <a:latin typeface="Arial" panose="020B0604020202020204" pitchFamily="34" charset="0"/>
              </a:defRPr>
            </a:lvl5pPr>
            <a:lvl6pPr marL="457200" algn="l" rtl="0" fontAlgn="base">
              <a:spcBef>
                <a:spcPct val="0"/>
              </a:spcBef>
              <a:spcAft>
                <a:spcPct val="0"/>
              </a:spcAft>
              <a:defRPr sz="3900" b="1">
                <a:solidFill>
                  <a:schemeClr val="tx1"/>
                </a:solidFill>
                <a:latin typeface="Arial" panose="020B0604020202020204" pitchFamily="34" charset="0"/>
              </a:defRPr>
            </a:lvl6pPr>
            <a:lvl7pPr marL="914400" algn="l" rtl="0" fontAlgn="base">
              <a:spcBef>
                <a:spcPct val="0"/>
              </a:spcBef>
              <a:spcAft>
                <a:spcPct val="0"/>
              </a:spcAft>
              <a:defRPr sz="3900" b="1">
                <a:solidFill>
                  <a:schemeClr val="tx1"/>
                </a:solidFill>
                <a:latin typeface="Arial" panose="020B0604020202020204" pitchFamily="34" charset="0"/>
              </a:defRPr>
            </a:lvl7pPr>
            <a:lvl8pPr marL="1371600" algn="l" rtl="0" fontAlgn="base">
              <a:spcBef>
                <a:spcPct val="0"/>
              </a:spcBef>
              <a:spcAft>
                <a:spcPct val="0"/>
              </a:spcAft>
              <a:defRPr sz="3900" b="1">
                <a:solidFill>
                  <a:schemeClr val="tx1"/>
                </a:solidFill>
                <a:latin typeface="Arial" panose="020B0604020202020204" pitchFamily="34" charset="0"/>
              </a:defRPr>
            </a:lvl8pPr>
            <a:lvl9pPr marL="1828800" algn="l" rtl="0" fontAlgn="base">
              <a:spcBef>
                <a:spcPct val="0"/>
              </a:spcBef>
              <a:spcAft>
                <a:spcPct val="0"/>
              </a:spcAft>
              <a:defRPr sz="3900" b="1">
                <a:solidFill>
                  <a:schemeClr val="tx1"/>
                </a:solidFill>
                <a:latin typeface="Arial" panose="020B0604020202020204" pitchFamily="34" charset="0"/>
              </a:defRPr>
            </a:lvl9pPr>
          </a:lstStyle>
          <a:p>
            <a:r>
              <a:rPr lang="en-US" dirty="0" smtClean="0">
                <a:solidFill>
                  <a:schemeClr val="accent5"/>
                </a:solidFill>
              </a:rPr>
              <a:t>ONBOARDING HIGH LEVEL PROCESS OVERVIEW   </a:t>
            </a:r>
            <a:endParaRPr lang="en-US" dirty="0">
              <a:solidFill>
                <a:schemeClr val="accent5"/>
              </a:solidFill>
            </a:endParaRPr>
          </a:p>
        </p:txBody>
      </p:sp>
      <p:pic>
        <p:nvPicPr>
          <p:cNvPr id="24" name="Picture 23"/>
          <p:cNvPicPr>
            <a:picLocks noChangeAspect="1"/>
          </p:cNvPicPr>
          <p:nvPr/>
        </p:nvPicPr>
        <p:blipFill>
          <a:blip r:embed="rId4"/>
          <a:stretch>
            <a:fillRect/>
          </a:stretch>
        </p:blipFill>
        <p:spPr>
          <a:xfrm>
            <a:off x="501020" y="794612"/>
            <a:ext cx="10835780" cy="5839551"/>
          </a:xfrm>
          <a:prstGeom prst="rect">
            <a:avLst/>
          </a:prstGeom>
        </p:spPr>
      </p:pic>
    </p:spTree>
    <p:extLst>
      <p:ext uri="{BB962C8B-B14F-4D97-AF65-F5344CB8AC3E}">
        <p14:creationId xmlns:p14="http://schemas.microsoft.com/office/powerpoint/2010/main" val="232807768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p:nvPr>
        </p:nvSpPr>
        <p:spPr>
          <a:xfrm>
            <a:off x="155641" y="73092"/>
            <a:ext cx="10641051" cy="685800"/>
          </a:xfrm>
        </p:spPr>
        <p:txBody>
          <a:bodyPr/>
          <a:lstStyle/>
          <a:p>
            <a:r>
              <a:rPr lang="en-US" dirty="0" smtClean="0">
                <a:solidFill>
                  <a:schemeClr val="accent5"/>
                </a:solidFill>
              </a:rPr>
              <a:t>ONBOARDING </a:t>
            </a:r>
            <a:r>
              <a:rPr lang="en-US" dirty="0" smtClean="0">
                <a:solidFill>
                  <a:schemeClr val="accent5"/>
                </a:solidFill>
              </a:rPr>
              <a:t>HAND OFF </a:t>
            </a:r>
            <a:r>
              <a:rPr lang="en-US" dirty="0" smtClean="0">
                <a:solidFill>
                  <a:schemeClr val="accent5"/>
                </a:solidFill>
              </a:rPr>
              <a:t>MATRIX</a:t>
            </a:r>
            <a:endParaRPr lang="en-US" dirty="0">
              <a:solidFill>
                <a:schemeClr val="accent5"/>
              </a:solidFill>
            </a:endParaRPr>
          </a:p>
        </p:txBody>
      </p:sp>
      <p:graphicFrame>
        <p:nvGraphicFramePr>
          <p:cNvPr id="2" name="Table 1"/>
          <p:cNvGraphicFramePr>
            <a:graphicFrameLocks noGrp="1"/>
          </p:cNvGraphicFramePr>
          <p:nvPr>
            <p:extLst>
              <p:ext uri="{D42A27DB-BD31-4B8C-83A1-F6EECF244321}">
                <p14:modId xmlns:p14="http://schemas.microsoft.com/office/powerpoint/2010/main" val="475662895"/>
              </p:ext>
            </p:extLst>
          </p:nvPr>
        </p:nvGraphicFramePr>
        <p:xfrm>
          <a:off x="131458" y="611772"/>
          <a:ext cx="10770542" cy="5973903"/>
        </p:xfrm>
        <a:graphic>
          <a:graphicData uri="http://schemas.openxmlformats.org/drawingml/2006/table">
            <a:tbl>
              <a:tblPr firstRow="1" bandRow="1">
                <a:tableStyleId>{5C22544A-7EE6-4342-B048-85BDC9FD1C3A}</a:tableStyleId>
              </a:tblPr>
              <a:tblGrid>
                <a:gridCol w="1213279">
                  <a:extLst>
                    <a:ext uri="{9D8B030D-6E8A-4147-A177-3AD203B41FA5}">
                      <a16:colId xmlns:a16="http://schemas.microsoft.com/office/drawing/2014/main" val="2397040824"/>
                    </a:ext>
                  </a:extLst>
                </a:gridCol>
                <a:gridCol w="1433874">
                  <a:extLst>
                    <a:ext uri="{9D8B030D-6E8A-4147-A177-3AD203B41FA5}">
                      <a16:colId xmlns:a16="http://schemas.microsoft.com/office/drawing/2014/main" val="1781108354"/>
                    </a:ext>
                  </a:extLst>
                </a:gridCol>
                <a:gridCol w="1230247">
                  <a:extLst>
                    <a:ext uri="{9D8B030D-6E8A-4147-A177-3AD203B41FA5}">
                      <a16:colId xmlns:a16="http://schemas.microsoft.com/office/drawing/2014/main" val="1928472337"/>
                    </a:ext>
                  </a:extLst>
                </a:gridCol>
                <a:gridCol w="2720096">
                  <a:extLst>
                    <a:ext uri="{9D8B030D-6E8A-4147-A177-3AD203B41FA5}">
                      <a16:colId xmlns:a16="http://schemas.microsoft.com/office/drawing/2014/main" val="2457232917"/>
                    </a:ext>
                  </a:extLst>
                </a:gridCol>
                <a:gridCol w="2071097">
                  <a:extLst>
                    <a:ext uri="{9D8B030D-6E8A-4147-A177-3AD203B41FA5}">
                      <a16:colId xmlns:a16="http://schemas.microsoft.com/office/drawing/2014/main" val="195881439"/>
                    </a:ext>
                  </a:extLst>
                </a:gridCol>
                <a:gridCol w="1107347">
                  <a:extLst>
                    <a:ext uri="{9D8B030D-6E8A-4147-A177-3AD203B41FA5}">
                      <a16:colId xmlns:a16="http://schemas.microsoft.com/office/drawing/2014/main" val="3305960728"/>
                    </a:ext>
                  </a:extLst>
                </a:gridCol>
                <a:gridCol w="994602">
                  <a:extLst>
                    <a:ext uri="{9D8B030D-6E8A-4147-A177-3AD203B41FA5}">
                      <a16:colId xmlns:a16="http://schemas.microsoft.com/office/drawing/2014/main" val="1393386769"/>
                    </a:ext>
                  </a:extLst>
                </a:gridCol>
              </a:tblGrid>
              <a:tr h="772411">
                <a:tc>
                  <a:txBody>
                    <a:bodyPr/>
                    <a:lstStyle/>
                    <a:p>
                      <a:pPr algn="ctr" fontAlgn="t"/>
                      <a:r>
                        <a:rPr lang="en-US" sz="1400" b="1" i="0" u="none" strike="noStrike" dirty="0">
                          <a:solidFill>
                            <a:srgbClr val="FFFFFF"/>
                          </a:solidFill>
                          <a:effectLst/>
                          <a:latin typeface="Arial" panose="020B0604020202020204" pitchFamily="34" charset="0"/>
                          <a:cs typeface="Arial" panose="020B0604020202020204" pitchFamily="34" charset="0"/>
                        </a:rPr>
                        <a:t>Process</a:t>
                      </a:r>
                    </a:p>
                  </a:txBody>
                  <a:tcPr marL="45720" marR="45720" anchor="ctr"/>
                </a:tc>
                <a:tc>
                  <a:txBody>
                    <a:bodyPr/>
                    <a:lstStyle/>
                    <a:p>
                      <a:pPr algn="ctr" fontAlgn="t"/>
                      <a:r>
                        <a:rPr lang="en-US" sz="1400" b="1" i="0" u="none" strike="noStrike" dirty="0" smtClean="0">
                          <a:solidFill>
                            <a:srgbClr val="FFFFFF"/>
                          </a:solidFill>
                          <a:effectLst/>
                          <a:latin typeface="Arial" panose="020B0604020202020204" pitchFamily="34" charset="0"/>
                          <a:cs typeface="Arial" panose="020B0604020202020204" pitchFamily="34" charset="0"/>
                        </a:rPr>
                        <a:t>Employee</a:t>
                      </a:r>
                      <a:endParaRPr lang="en-US" sz="1400" b="1" i="0" u="none" strike="noStrike" dirty="0">
                        <a:solidFill>
                          <a:srgbClr val="FFFFFF"/>
                        </a:solidFill>
                        <a:effectLst/>
                        <a:latin typeface="Arial" panose="020B0604020202020204" pitchFamily="34" charset="0"/>
                        <a:cs typeface="Arial" panose="020B0604020202020204" pitchFamily="34" charset="0"/>
                      </a:endParaRPr>
                    </a:p>
                  </a:txBody>
                  <a:tcPr marL="45720" marR="45720" anchor="ctr"/>
                </a:tc>
                <a:tc>
                  <a:txBody>
                    <a:bodyPr/>
                    <a:lstStyle/>
                    <a:p>
                      <a:pPr algn="ctr" fontAlgn="t"/>
                      <a:r>
                        <a:rPr lang="en-US" sz="1400" b="1" i="0" u="none" strike="noStrike" dirty="0" smtClean="0">
                          <a:solidFill>
                            <a:srgbClr val="FFFFFF"/>
                          </a:solidFill>
                          <a:effectLst/>
                          <a:latin typeface="Arial" panose="020B0604020202020204" pitchFamily="34" charset="0"/>
                          <a:cs typeface="Arial" panose="020B0604020202020204" pitchFamily="34" charset="0"/>
                        </a:rPr>
                        <a:t>DEPT/ORG</a:t>
                      </a:r>
                      <a:endParaRPr lang="en-US" sz="1400" b="1" i="0" u="none" strike="noStrike" dirty="0">
                        <a:solidFill>
                          <a:srgbClr val="FFFFFF"/>
                        </a:solidFill>
                        <a:effectLst/>
                        <a:latin typeface="Arial" panose="020B0604020202020204" pitchFamily="34" charset="0"/>
                        <a:cs typeface="Arial" panose="020B0604020202020204" pitchFamily="34" charset="0"/>
                      </a:endParaRPr>
                    </a:p>
                  </a:txBody>
                  <a:tcPr marL="45720" marR="45720" anchor="ctr"/>
                </a:tc>
                <a:tc>
                  <a:txBody>
                    <a:bodyPr/>
                    <a:lstStyle/>
                    <a:p>
                      <a:pPr algn="ctr" fontAlgn="t"/>
                      <a:r>
                        <a:rPr lang="en-US" sz="1400" b="1" i="0" u="none" strike="noStrike" dirty="0" smtClean="0">
                          <a:solidFill>
                            <a:srgbClr val="FFFFFF"/>
                          </a:solidFill>
                          <a:effectLst/>
                          <a:latin typeface="Arial" panose="020B0604020202020204" pitchFamily="34" charset="0"/>
                          <a:cs typeface="Arial" panose="020B0604020202020204" pitchFamily="34" charset="0"/>
                        </a:rPr>
                        <a:t>Transactional</a:t>
                      </a:r>
                      <a:r>
                        <a:rPr lang="en-US" sz="1400" b="1" i="0" u="none" strike="noStrike" baseline="0" dirty="0" smtClean="0">
                          <a:solidFill>
                            <a:srgbClr val="FFFFFF"/>
                          </a:solidFill>
                          <a:effectLst/>
                          <a:latin typeface="Arial" panose="020B0604020202020204" pitchFamily="34" charset="0"/>
                          <a:cs typeface="Arial" panose="020B0604020202020204" pitchFamily="34" charset="0"/>
                        </a:rPr>
                        <a:t> Unit</a:t>
                      </a:r>
                      <a:endParaRPr lang="en-US" sz="1400" b="1" i="0" u="none" strike="noStrike" dirty="0">
                        <a:solidFill>
                          <a:srgbClr val="FFFFFF"/>
                        </a:solidFill>
                        <a:effectLst/>
                        <a:latin typeface="Arial" panose="020B0604020202020204" pitchFamily="34" charset="0"/>
                        <a:cs typeface="Arial" panose="020B0604020202020204" pitchFamily="34" charset="0"/>
                      </a:endParaRPr>
                    </a:p>
                  </a:txBody>
                  <a:tcPr marL="45720" marR="45720" anchor="ctr"/>
                </a:tc>
                <a:tc>
                  <a:txBody>
                    <a:bodyPr/>
                    <a:lstStyle/>
                    <a:p>
                      <a:pPr algn="ctr" fontAlgn="t"/>
                      <a:r>
                        <a:rPr lang="en-US" sz="1400" b="1" i="0" u="none" strike="noStrike" dirty="0" smtClean="0">
                          <a:solidFill>
                            <a:srgbClr val="FFFFFF"/>
                          </a:solidFill>
                          <a:effectLst/>
                          <a:latin typeface="Arial" panose="020B0604020202020204" pitchFamily="34" charset="0"/>
                          <a:cs typeface="Arial" panose="020B0604020202020204" pitchFamily="34" charset="0"/>
                        </a:rPr>
                        <a:t>SSC</a:t>
                      </a:r>
                      <a:endParaRPr lang="en-US" sz="1400" b="1" i="0" u="none" strike="noStrike" dirty="0">
                        <a:solidFill>
                          <a:srgbClr val="FFFFFF"/>
                        </a:solidFill>
                        <a:effectLst/>
                        <a:latin typeface="Arial" panose="020B0604020202020204" pitchFamily="34" charset="0"/>
                        <a:cs typeface="Arial" panose="020B0604020202020204" pitchFamily="34" charset="0"/>
                      </a:endParaRPr>
                    </a:p>
                  </a:txBody>
                  <a:tcPr marL="45720" marR="45720" anchor="ctr"/>
                </a:tc>
                <a:tc>
                  <a:txBody>
                    <a:bodyPr/>
                    <a:lstStyle/>
                    <a:p>
                      <a:pPr algn="ctr" fontAlgn="t"/>
                      <a:r>
                        <a:rPr lang="en-US" sz="1400" b="1" i="0" u="none" strike="noStrike" dirty="0" smtClean="0">
                          <a:solidFill>
                            <a:srgbClr val="FFFFFF"/>
                          </a:solidFill>
                          <a:effectLst/>
                          <a:latin typeface="Arial" panose="020B0604020202020204" pitchFamily="34" charset="0"/>
                          <a:cs typeface="Arial" panose="020B0604020202020204" pitchFamily="34" charset="0"/>
                        </a:rPr>
                        <a:t>UCPC</a:t>
                      </a:r>
                      <a:endParaRPr lang="en-US" sz="1400" b="1" i="0" u="none" strike="noStrike" dirty="0">
                        <a:solidFill>
                          <a:srgbClr val="FFFFFF"/>
                        </a:solidFill>
                        <a:effectLst/>
                        <a:latin typeface="Arial" panose="020B0604020202020204" pitchFamily="34" charset="0"/>
                        <a:cs typeface="Arial" panose="020B0604020202020204" pitchFamily="34" charset="0"/>
                      </a:endParaRPr>
                    </a:p>
                  </a:txBody>
                  <a:tcPr marL="45720" marR="45720" anchor="ctr"/>
                </a:tc>
                <a:tc>
                  <a:txBody>
                    <a:bodyPr/>
                    <a:lstStyle/>
                    <a:p>
                      <a:pPr algn="ctr" fontAlgn="t"/>
                      <a:r>
                        <a:rPr lang="en-US" sz="1400" b="1" i="0" u="none" strike="noStrike" dirty="0" smtClean="0">
                          <a:solidFill>
                            <a:srgbClr val="FFFFFF"/>
                          </a:solidFill>
                          <a:effectLst/>
                          <a:latin typeface="Arial" panose="020B0604020202020204" pitchFamily="34" charset="0"/>
                          <a:cs typeface="Arial" panose="020B0604020202020204" pitchFamily="34" charset="0"/>
                        </a:rPr>
                        <a:t>Central</a:t>
                      </a:r>
                      <a:r>
                        <a:rPr lang="en-US" sz="1400" b="1" i="0" u="none" strike="noStrike" baseline="0" dirty="0" smtClean="0">
                          <a:solidFill>
                            <a:srgbClr val="FFFFFF"/>
                          </a:solidFill>
                          <a:effectLst/>
                          <a:latin typeface="Arial" panose="020B0604020202020204" pitchFamily="34" charset="0"/>
                          <a:cs typeface="Arial" panose="020B0604020202020204" pitchFamily="34" charset="0"/>
                        </a:rPr>
                        <a:t> Office</a:t>
                      </a:r>
                      <a:endParaRPr lang="en-US" sz="1400" b="1" i="0" u="none" strike="noStrike" dirty="0">
                        <a:solidFill>
                          <a:srgbClr val="FFFFFF"/>
                        </a:solidFill>
                        <a:effectLst/>
                        <a:latin typeface="Arial" panose="020B0604020202020204" pitchFamily="34" charset="0"/>
                        <a:cs typeface="Arial" panose="020B0604020202020204" pitchFamily="34" charset="0"/>
                      </a:endParaRPr>
                    </a:p>
                  </a:txBody>
                  <a:tcPr marL="45720" marR="45720" anchor="ctr"/>
                </a:tc>
                <a:extLst>
                  <a:ext uri="{0D108BD9-81ED-4DB2-BD59-A6C34878D82A}">
                    <a16:rowId xmlns:a16="http://schemas.microsoft.com/office/drawing/2014/main" val="4031659597"/>
                  </a:ext>
                </a:extLst>
              </a:tr>
              <a:tr h="793637">
                <a:tc>
                  <a:txBody>
                    <a:bodyPr/>
                    <a:lstStyle/>
                    <a:p>
                      <a:pPr algn="l" fontAlgn="t"/>
                      <a:r>
                        <a:rPr lang="en-US" sz="1200" b="1" i="0" u="none" strike="noStrike" dirty="0" smtClean="0">
                          <a:solidFill>
                            <a:schemeClr val="bg1"/>
                          </a:solidFill>
                          <a:effectLst/>
                          <a:latin typeface="Arial" panose="020B0604020202020204" pitchFamily="34" charset="0"/>
                          <a:cs typeface="Arial" panose="020B0604020202020204" pitchFamily="34" charset="0"/>
                        </a:rPr>
                        <a:t>ONBOARDING</a:t>
                      </a:r>
                      <a:endParaRPr lang="en-US" sz="1200" b="1" i="0" u="none" strike="noStrike" dirty="0">
                        <a:solidFill>
                          <a:schemeClr val="bg1"/>
                        </a:solidFill>
                        <a:effectLst/>
                        <a:latin typeface="Arial" panose="020B0604020202020204" pitchFamily="34" charset="0"/>
                        <a:cs typeface="Arial" panose="020B0604020202020204" pitchFamily="34" charset="0"/>
                      </a:endParaRPr>
                    </a:p>
                  </a:txBody>
                  <a:tcPr marL="45720" marR="45720" anchor="ctr">
                    <a:solidFill>
                      <a:srgbClr val="5B9BD5"/>
                    </a:solidFill>
                  </a:tcPr>
                </a:tc>
                <a:tc>
                  <a:txBody>
                    <a:bodyPr/>
                    <a:lstStyle/>
                    <a:p>
                      <a:pPr algn="l" fontAlgn="t"/>
                      <a:r>
                        <a:rPr lang="en-US" sz="1200" b="0" i="0" u="none" strike="noStrike" dirty="0" smtClean="0">
                          <a:solidFill>
                            <a:srgbClr val="000000"/>
                          </a:solidFill>
                          <a:effectLst/>
                          <a:latin typeface="Arial" panose="020B0604020202020204" pitchFamily="34" charset="0"/>
                          <a:cs typeface="Arial" panose="020B0604020202020204" pitchFamily="34" charset="0"/>
                        </a:rPr>
                        <a:t>Provides</a:t>
                      </a:r>
                      <a:r>
                        <a:rPr lang="en-US" sz="1200" b="0" i="0" u="none" strike="noStrike" baseline="0" dirty="0" smtClean="0">
                          <a:solidFill>
                            <a:srgbClr val="000000"/>
                          </a:solidFill>
                          <a:effectLst/>
                          <a:latin typeface="Arial" panose="020B0604020202020204" pitchFamily="34" charset="0"/>
                          <a:cs typeface="Arial" panose="020B0604020202020204" pitchFamily="34" charset="0"/>
                        </a:rPr>
                        <a:t> </a:t>
                      </a:r>
                      <a:r>
                        <a:rPr lang="en-US" sz="1200" b="0" i="0" u="none" strike="noStrike" baseline="0" dirty="0" smtClean="0">
                          <a:solidFill>
                            <a:srgbClr val="000000"/>
                          </a:solidFill>
                          <a:effectLst/>
                          <a:latin typeface="Arial" panose="020B0604020202020204" pitchFamily="34" charset="0"/>
                          <a:cs typeface="Arial" panose="020B0604020202020204" pitchFamily="34" charset="0"/>
                        </a:rPr>
                        <a:t>signed appointment letter</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algn="l" fontAlgn="t"/>
                      <a:r>
                        <a:rPr lang="en-US" sz="1200" b="0" i="0" u="none" strike="noStrike" dirty="0" smtClean="0">
                          <a:solidFill>
                            <a:srgbClr val="000000"/>
                          </a:solidFill>
                          <a:effectLst/>
                          <a:latin typeface="Arial" panose="020B0604020202020204" pitchFamily="34" charset="0"/>
                          <a:cs typeface="Arial" panose="020B0604020202020204" pitchFamily="34" charset="0"/>
                        </a:rPr>
                        <a:t>Provides New hire job information and</a:t>
                      </a:r>
                      <a:r>
                        <a:rPr lang="en-US" sz="1200" b="0" i="0" u="none" strike="noStrike" baseline="0" dirty="0" smtClean="0">
                          <a:solidFill>
                            <a:srgbClr val="000000"/>
                          </a:solidFill>
                          <a:effectLst/>
                          <a:latin typeface="Arial" panose="020B0604020202020204" pitchFamily="34" charset="0"/>
                          <a:cs typeface="Arial" panose="020B0604020202020204" pitchFamily="34" charset="0"/>
                        </a:rPr>
                        <a:t> assign department task</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algn="l" fontAlgn="t"/>
                      <a:r>
                        <a:rPr lang="en-US" sz="1200" b="0" i="0" u="none" strike="noStrike" dirty="0" smtClean="0">
                          <a:solidFill>
                            <a:srgbClr val="000000"/>
                          </a:solidFill>
                          <a:effectLst/>
                          <a:latin typeface="Arial" panose="020B0604020202020204" pitchFamily="34" charset="0"/>
                          <a:cs typeface="Arial" panose="020B0604020202020204" pitchFamily="34" charset="0"/>
                        </a:rPr>
                        <a:t>Receives</a:t>
                      </a:r>
                      <a:r>
                        <a:rPr lang="en-US" sz="1200" b="0" i="0" u="none" strike="noStrike" baseline="0" dirty="0" smtClean="0">
                          <a:solidFill>
                            <a:srgbClr val="000000"/>
                          </a:solidFill>
                          <a:effectLst/>
                          <a:latin typeface="Arial" panose="020B0604020202020204" pitchFamily="34" charset="0"/>
                          <a:cs typeface="Arial" panose="020B0604020202020204" pitchFamily="34" charset="0"/>
                        </a:rPr>
                        <a:t> employee paperwork and initiate ServiceLink generic request/snap shot onboarding form</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algn="l" fontAlgn="t"/>
                      <a:r>
                        <a:rPr lang="en-US" sz="1200" b="0" i="0" u="none" strike="noStrike" baseline="0" dirty="0" smtClean="0">
                          <a:solidFill>
                            <a:srgbClr val="000000"/>
                          </a:solidFill>
                          <a:effectLst/>
                          <a:latin typeface="Arial" panose="020B0604020202020204" pitchFamily="34" charset="0"/>
                          <a:cs typeface="Arial" panose="020B0604020202020204" pitchFamily="34" charset="0"/>
                        </a:rPr>
                        <a:t>Send DocuSign packet to employee. </a:t>
                      </a:r>
                      <a:r>
                        <a:rPr lang="en-US" sz="1200" b="0" i="0" u="none" strike="noStrike" dirty="0" smtClean="0">
                          <a:solidFill>
                            <a:srgbClr val="000000"/>
                          </a:solidFill>
                          <a:effectLst/>
                          <a:latin typeface="Arial" panose="020B0604020202020204" pitchFamily="34" charset="0"/>
                          <a:cs typeface="Arial" panose="020B0604020202020204" pitchFamily="34" charset="0"/>
                        </a:rPr>
                        <a:t>Performs</a:t>
                      </a:r>
                      <a:r>
                        <a:rPr lang="en-US" sz="1200" b="0" i="0" u="none" strike="noStrike" baseline="0" dirty="0" smtClean="0">
                          <a:solidFill>
                            <a:srgbClr val="000000"/>
                          </a:solidFill>
                          <a:effectLst/>
                          <a:latin typeface="Arial" panose="020B0604020202020204" pitchFamily="34" charset="0"/>
                          <a:cs typeface="Arial" panose="020B0604020202020204" pitchFamily="34" charset="0"/>
                        </a:rPr>
                        <a:t> in person session, and updates ServiceLink/Snap shot once complete to notify the unit to initiate Hire template</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algn="l" fontAlgn="t"/>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45720" marR="45720"/>
                </a:tc>
                <a:tc>
                  <a:txBody>
                    <a:bodyPr/>
                    <a:lstStyle/>
                    <a:p>
                      <a:pPr algn="l" fontAlgn="t"/>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45720" marR="45720"/>
                </a:tc>
                <a:extLst>
                  <a:ext uri="{0D108BD9-81ED-4DB2-BD59-A6C34878D82A}">
                    <a16:rowId xmlns:a16="http://schemas.microsoft.com/office/drawing/2014/main" val="4238093911"/>
                  </a:ext>
                </a:extLst>
              </a:tr>
              <a:tr h="730352">
                <a:tc>
                  <a:txBody>
                    <a:bodyPr/>
                    <a:lstStyle/>
                    <a:p>
                      <a:pPr algn="l" fontAlgn="t"/>
                      <a:r>
                        <a:rPr lang="en-US" sz="1200" b="1" i="0" u="none" strike="noStrike" dirty="0" smtClean="0">
                          <a:solidFill>
                            <a:schemeClr val="bg1"/>
                          </a:solidFill>
                          <a:effectLst/>
                          <a:latin typeface="Arial" panose="020B0604020202020204" pitchFamily="34" charset="0"/>
                          <a:cs typeface="Arial" panose="020B0604020202020204" pitchFamily="34" charset="0"/>
                        </a:rPr>
                        <a:t>ONBOARDING</a:t>
                      </a:r>
                      <a:endParaRPr lang="en-US" sz="1200" b="1" i="0" u="none" strike="noStrike" dirty="0">
                        <a:solidFill>
                          <a:schemeClr val="bg1"/>
                        </a:solidFill>
                        <a:effectLst/>
                        <a:latin typeface="Arial" panose="020B0604020202020204" pitchFamily="34" charset="0"/>
                        <a:cs typeface="Arial" panose="020B0604020202020204" pitchFamily="34" charset="0"/>
                      </a:endParaRPr>
                    </a:p>
                  </a:txBody>
                  <a:tcPr marL="45720" marR="45720" anchor="ctr">
                    <a:solidFill>
                      <a:srgbClr val="5B9BD5"/>
                    </a:solidFill>
                  </a:tcPr>
                </a:tc>
                <a:tc>
                  <a:txBody>
                    <a:bodyPr/>
                    <a:lstStyle/>
                    <a:p>
                      <a:pPr algn="l" fontAlgn="t"/>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endParaRPr lang="en-US" sz="1200" b="0" i="0" u="none" strike="noStrike" dirty="0" smtClean="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200" b="0" i="0" u="none" strike="noStrike" baseline="0" dirty="0" smtClean="0">
                          <a:solidFill>
                            <a:srgbClr val="000000"/>
                          </a:solidFill>
                          <a:effectLst/>
                          <a:latin typeface="Arial" panose="020B0604020202020204" pitchFamily="34" charset="0"/>
                          <a:cs typeface="Arial" panose="020B0604020202020204" pitchFamily="34" charset="0"/>
                        </a:rPr>
                        <a:t>Process Smart HR </a:t>
                      </a:r>
                      <a:r>
                        <a:rPr lang="en-US" sz="1200" b="0" i="0" u="none" strike="noStrike" baseline="0" dirty="0" smtClean="0">
                          <a:solidFill>
                            <a:srgbClr val="000000"/>
                          </a:solidFill>
                          <a:effectLst/>
                          <a:latin typeface="Arial" panose="020B0604020202020204" pitchFamily="34" charset="0"/>
                          <a:cs typeface="Arial" panose="020B0604020202020204" pitchFamily="34" charset="0"/>
                        </a:rPr>
                        <a:t>Template, </a:t>
                      </a:r>
                      <a:r>
                        <a:rPr lang="en-US" sz="1200" b="0" i="0" u="none" strike="noStrike" baseline="0" dirty="0" smtClean="0">
                          <a:solidFill>
                            <a:srgbClr val="000000"/>
                          </a:solidFill>
                          <a:effectLst/>
                          <a:latin typeface="Arial" panose="020B0604020202020204" pitchFamily="34" charset="0"/>
                          <a:cs typeface="Arial" panose="020B0604020202020204" pitchFamily="34" charset="0"/>
                        </a:rPr>
                        <a:t>including </a:t>
                      </a:r>
                      <a:r>
                        <a:rPr lang="en-US" sz="1200" b="0" i="0" u="none" strike="noStrike" baseline="0" dirty="0" smtClean="0">
                          <a:solidFill>
                            <a:srgbClr val="000000"/>
                          </a:solidFill>
                          <a:effectLst/>
                          <a:latin typeface="Arial" panose="020B0604020202020204" pitchFamily="34" charset="0"/>
                          <a:cs typeface="Arial" panose="020B0604020202020204" pitchFamily="34" charset="0"/>
                        </a:rPr>
                        <a:t>attachments if required. </a:t>
                      </a:r>
                      <a:endParaRPr lang="en-US" sz="1200" b="0" i="0" u="none" strike="noStrike" baseline="0" dirty="0" smtClean="0">
                        <a:solidFill>
                          <a:srgbClr val="000000"/>
                        </a:solidFill>
                        <a:effectLst/>
                        <a:latin typeface="Arial" panose="020B0604020202020204" pitchFamily="34" charset="0"/>
                        <a:cs typeface="Arial" panose="020B0604020202020204" pitchFamily="34" charset="0"/>
                      </a:endParaRPr>
                    </a:p>
                    <a:p>
                      <a:pPr marL="0" marR="0" lvl="0" indent="0" algn="l" defTabSz="914400" rtl="0" eaLnBrk="1" fontAlgn="t" latinLnBrk="0" hangingPunct="1">
                        <a:lnSpc>
                          <a:spcPct val="100000"/>
                        </a:lnSpc>
                        <a:spcBef>
                          <a:spcPts val="0"/>
                        </a:spcBef>
                        <a:spcAft>
                          <a:spcPts val="0"/>
                        </a:spcAft>
                        <a:buClrTx/>
                        <a:buSzTx/>
                        <a:buFontTx/>
                        <a:buNone/>
                        <a:tabLst/>
                        <a:defRPr/>
                      </a:pPr>
                      <a:endParaRPr lang="en-US" sz="1200" b="0" i="0" u="none" strike="noStrike" baseline="0" dirty="0" smtClean="0">
                        <a:solidFill>
                          <a:srgbClr val="000000"/>
                        </a:solidFill>
                        <a:effectLst/>
                        <a:latin typeface="Arial" panose="020B0604020202020204" pitchFamily="34" charset="0"/>
                        <a:cs typeface="Arial" panose="020B0604020202020204" pitchFamily="34" charset="0"/>
                      </a:endParaRPr>
                    </a:p>
                    <a:p>
                      <a:pPr marL="0" marR="0" lvl="0" indent="0" algn="l" defTabSz="914400" rtl="0" eaLnBrk="1" fontAlgn="t" latinLnBrk="0" hangingPunct="1">
                        <a:lnSpc>
                          <a:spcPct val="100000"/>
                        </a:lnSpc>
                        <a:spcBef>
                          <a:spcPts val="0"/>
                        </a:spcBef>
                        <a:spcAft>
                          <a:spcPts val="0"/>
                        </a:spcAft>
                        <a:buClrTx/>
                        <a:buSzTx/>
                        <a:buFontTx/>
                        <a:buNone/>
                        <a:tabLst/>
                        <a:defRPr/>
                      </a:pPr>
                      <a:r>
                        <a:rPr lang="en-US" sz="1200" b="0" i="0" u="none" strike="noStrike" baseline="0" dirty="0" smtClean="0">
                          <a:solidFill>
                            <a:srgbClr val="000000"/>
                          </a:solidFill>
                          <a:effectLst/>
                          <a:latin typeface="Arial" panose="020B0604020202020204" pitchFamily="34" charset="0"/>
                          <a:cs typeface="Arial" panose="020B0604020202020204" pitchFamily="34" charset="0"/>
                        </a:rPr>
                        <a:t>Nee</a:t>
                      </a:r>
                      <a:r>
                        <a:rPr lang="en-US" sz="1200" b="0" i="1" u="none" strike="noStrike" dirty="0" smtClean="0">
                          <a:solidFill>
                            <a:srgbClr val="000000"/>
                          </a:solidFill>
                          <a:effectLst/>
                          <a:latin typeface="Arial" panose="020B0604020202020204" pitchFamily="34" charset="0"/>
                          <a:cs typeface="Arial" panose="020B0604020202020204" pitchFamily="34" charset="0"/>
                        </a:rPr>
                        <a:t>ds</a:t>
                      </a:r>
                      <a:r>
                        <a:rPr lang="en-US" sz="1200" b="0" i="1" u="none" strike="noStrike" baseline="0" dirty="0" smtClean="0">
                          <a:solidFill>
                            <a:srgbClr val="000000"/>
                          </a:solidFill>
                          <a:effectLst/>
                          <a:latin typeface="Arial" panose="020B0604020202020204" pitchFamily="34" charset="0"/>
                          <a:cs typeface="Arial" panose="020B0604020202020204" pitchFamily="34" charset="0"/>
                        </a:rPr>
                        <a:t> to review Smart HR Template page and/or email to verify that it was approved/denied by SSC that it needs to be re-entered / cloned.</a:t>
                      </a:r>
                      <a:endParaRPr lang="en-US" sz="1200" b="0" i="0" u="none" strike="noStrike" dirty="0" smtClean="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algn="l" fontAlgn="t"/>
                      <a:r>
                        <a:rPr lang="en-US" sz="1200" b="0" i="0" u="none" strike="noStrike" dirty="0" smtClean="0">
                          <a:solidFill>
                            <a:srgbClr val="000000"/>
                          </a:solidFill>
                          <a:effectLst/>
                          <a:latin typeface="Arial" panose="020B0604020202020204" pitchFamily="34" charset="0"/>
                          <a:cs typeface="Arial" panose="020B0604020202020204" pitchFamily="34" charset="0"/>
                        </a:rPr>
                        <a:t>Review</a:t>
                      </a:r>
                      <a:r>
                        <a:rPr lang="en-US" sz="1200" b="0" i="0" u="none" strike="noStrike" baseline="0" dirty="0" smtClean="0">
                          <a:solidFill>
                            <a:srgbClr val="000000"/>
                          </a:solidFill>
                          <a:effectLst/>
                          <a:latin typeface="Arial" panose="020B0604020202020204" pitchFamily="34" charset="0"/>
                          <a:cs typeface="Arial" panose="020B0604020202020204" pitchFamily="34" charset="0"/>
                        </a:rPr>
                        <a:t> and approve/deny</a:t>
                      </a:r>
                      <a:r>
                        <a:rPr lang="en-US" sz="1200" b="0" i="0" u="none" strike="noStrike" dirty="0" smtClean="0">
                          <a:solidFill>
                            <a:srgbClr val="000000"/>
                          </a:solidFill>
                          <a:effectLst/>
                          <a:latin typeface="Arial" panose="020B0604020202020204" pitchFamily="34" charset="0"/>
                          <a:cs typeface="Arial" panose="020B0604020202020204" pitchFamily="34" charset="0"/>
                        </a:rPr>
                        <a:t> </a:t>
                      </a:r>
                      <a:r>
                        <a:rPr lang="en-US" sz="1200" b="0" i="0" u="none" strike="noStrike" baseline="0" dirty="0" smtClean="0">
                          <a:solidFill>
                            <a:srgbClr val="000000"/>
                          </a:solidFill>
                          <a:effectLst/>
                          <a:latin typeface="Arial" panose="020B0604020202020204" pitchFamily="34" charset="0"/>
                          <a:cs typeface="Arial" panose="020B0604020202020204" pitchFamily="34" charset="0"/>
                        </a:rPr>
                        <a:t>Smart HR </a:t>
                      </a:r>
                      <a:r>
                        <a:rPr lang="en-US" sz="1200" b="0" i="0" u="none" strike="noStrike" baseline="0" dirty="0" smtClean="0">
                          <a:solidFill>
                            <a:srgbClr val="000000"/>
                          </a:solidFill>
                          <a:effectLst/>
                          <a:latin typeface="Arial" panose="020B0604020202020204" pitchFamily="34" charset="0"/>
                          <a:cs typeface="Arial" panose="020B0604020202020204" pitchFamily="34" charset="0"/>
                        </a:rPr>
                        <a:t>Template</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200" b="0" i="0" u="none" strike="noStrike" baseline="0" dirty="0" smtClean="0">
                          <a:solidFill>
                            <a:schemeClr val="tx1"/>
                          </a:solidFill>
                          <a:effectLst/>
                          <a:latin typeface="Arial" panose="020B0604020202020204" pitchFamily="34" charset="0"/>
                          <a:cs typeface="Arial" panose="020B0604020202020204" pitchFamily="34" charset="0"/>
                        </a:rPr>
                        <a:t>Reviews and processes Smart HR Template </a:t>
                      </a:r>
                      <a:endParaRPr lang="en-US" sz="1200" b="0" i="0" u="none" strike="noStrike" dirty="0" smtClean="0">
                        <a:solidFill>
                          <a:schemeClr val="tx1"/>
                        </a:solidFill>
                        <a:effectLst/>
                        <a:latin typeface="Arial" panose="020B0604020202020204" pitchFamily="34" charset="0"/>
                        <a:cs typeface="Arial" panose="020B0604020202020204" pitchFamily="34" charset="0"/>
                      </a:endParaRPr>
                    </a:p>
                    <a:p>
                      <a:pPr algn="l" fontAlgn="t"/>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45720" marR="45720"/>
                </a:tc>
                <a:tc>
                  <a:txBody>
                    <a:bodyPr/>
                    <a:lstStyle/>
                    <a:p>
                      <a:pPr algn="l" fontAlgn="t"/>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45720" marR="45720"/>
                </a:tc>
                <a:extLst>
                  <a:ext uri="{0D108BD9-81ED-4DB2-BD59-A6C34878D82A}">
                    <a16:rowId xmlns:a16="http://schemas.microsoft.com/office/drawing/2014/main" val="2066343259"/>
                  </a:ext>
                </a:extLst>
              </a:tr>
              <a:tr h="903812">
                <a:tc>
                  <a:txBody>
                    <a:bodyPr/>
                    <a:lstStyle/>
                    <a:p>
                      <a:pPr algn="l" fontAlgn="t"/>
                      <a:r>
                        <a:rPr lang="en-US" sz="1200" b="1" i="0" u="none" strike="noStrike" dirty="0" smtClean="0">
                          <a:solidFill>
                            <a:schemeClr val="bg1"/>
                          </a:solidFill>
                          <a:effectLst/>
                          <a:latin typeface="Arial" panose="020B0604020202020204" pitchFamily="34" charset="0"/>
                          <a:cs typeface="Arial" panose="020B0604020202020204" pitchFamily="34" charset="0"/>
                        </a:rPr>
                        <a:t>ONBOARDING</a:t>
                      </a:r>
                      <a:endParaRPr lang="en-US" sz="1200" b="1" i="0" u="none" strike="noStrike" dirty="0">
                        <a:solidFill>
                          <a:schemeClr val="bg1"/>
                        </a:solidFill>
                        <a:effectLst/>
                        <a:latin typeface="Arial" panose="020B0604020202020204" pitchFamily="34" charset="0"/>
                        <a:cs typeface="Arial" panose="020B0604020202020204" pitchFamily="34" charset="0"/>
                      </a:endParaRPr>
                    </a:p>
                  </a:txBody>
                  <a:tcPr marL="45720" marR="45720" anchor="ctr">
                    <a:solidFill>
                      <a:srgbClr val="5B9BD5"/>
                    </a:solidFill>
                  </a:tcPr>
                </a:tc>
                <a:tc>
                  <a:txBody>
                    <a:bodyPr/>
                    <a:lstStyle/>
                    <a:p>
                      <a:pPr algn="l" fontAlgn="t"/>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endParaRPr lang="en-US" sz="1200" dirty="0" smtClean="0">
                        <a:solidFill>
                          <a:schemeClr val="accent2">
                            <a:lumMod val="75000"/>
                          </a:schemeClr>
                        </a:solidFill>
                      </a:endParaRPr>
                    </a:p>
                  </a:txBody>
                  <a:tcPr marL="45720" marR="45720"/>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200" b="0" i="0" u="none" strike="noStrike" baseline="0" dirty="0" smtClean="0">
                          <a:solidFill>
                            <a:srgbClr val="000000"/>
                          </a:solidFill>
                          <a:effectLst/>
                          <a:latin typeface="Arial" panose="020B0604020202020204" pitchFamily="34" charset="0"/>
                          <a:cs typeface="Arial" panose="020B0604020202020204" pitchFamily="34" charset="0"/>
                        </a:rPr>
                        <a:t>Nee</a:t>
                      </a:r>
                      <a:r>
                        <a:rPr lang="en-US" sz="1200" b="0" i="1" u="none" strike="noStrike" dirty="0" smtClean="0">
                          <a:solidFill>
                            <a:srgbClr val="000000"/>
                          </a:solidFill>
                          <a:effectLst/>
                          <a:latin typeface="Arial" panose="020B0604020202020204" pitchFamily="34" charset="0"/>
                          <a:cs typeface="Arial" panose="020B0604020202020204" pitchFamily="34" charset="0"/>
                        </a:rPr>
                        <a:t>ds</a:t>
                      </a:r>
                      <a:r>
                        <a:rPr lang="en-US" sz="1200" b="0" i="1" u="none" strike="noStrike" baseline="0" dirty="0" smtClean="0">
                          <a:solidFill>
                            <a:srgbClr val="000000"/>
                          </a:solidFill>
                          <a:effectLst/>
                          <a:latin typeface="Arial" panose="020B0604020202020204" pitchFamily="34" charset="0"/>
                          <a:cs typeface="Arial" panose="020B0604020202020204" pitchFamily="34" charset="0"/>
                        </a:rPr>
                        <a:t> to review Transaction Status page and/or email to verify that it was approved/denied by UCPC that it needs to be re-entered / cloned. </a:t>
                      </a:r>
                    </a:p>
                    <a:p>
                      <a:pPr marL="0" marR="0" lvl="0" indent="0" algn="l" defTabSz="914400" rtl="0" eaLnBrk="1" fontAlgn="t" latinLnBrk="0" hangingPunct="1">
                        <a:lnSpc>
                          <a:spcPct val="100000"/>
                        </a:lnSpc>
                        <a:spcBef>
                          <a:spcPts val="0"/>
                        </a:spcBef>
                        <a:spcAft>
                          <a:spcPts val="0"/>
                        </a:spcAft>
                        <a:buClrTx/>
                        <a:buSzTx/>
                        <a:buFontTx/>
                        <a:buNone/>
                        <a:tabLst/>
                        <a:defRPr/>
                      </a:pPr>
                      <a:endParaRPr lang="en-US" sz="1200" b="0" i="1" u="none" strike="noStrike" baseline="0" dirty="0" smtClean="0">
                        <a:solidFill>
                          <a:srgbClr val="000000"/>
                        </a:solidFill>
                        <a:effectLst/>
                        <a:latin typeface="Arial" panose="020B0604020202020204" pitchFamily="34" charset="0"/>
                        <a:cs typeface="Arial" panose="020B0604020202020204" pitchFamily="34" charset="0"/>
                      </a:endParaRPr>
                    </a:p>
                    <a:p>
                      <a:pPr marL="0" marR="0" lvl="0" indent="0" algn="l" defTabSz="914400" rtl="0" eaLnBrk="1" fontAlgn="t" latinLnBrk="0" hangingPunct="1">
                        <a:lnSpc>
                          <a:spcPct val="100000"/>
                        </a:lnSpc>
                        <a:spcBef>
                          <a:spcPts val="0"/>
                        </a:spcBef>
                        <a:spcAft>
                          <a:spcPts val="0"/>
                        </a:spcAft>
                        <a:buClrTx/>
                        <a:buSzTx/>
                        <a:buFontTx/>
                        <a:buNone/>
                        <a:tabLst/>
                        <a:defRPr/>
                      </a:pPr>
                      <a:r>
                        <a:rPr lang="en-US" sz="1200" dirty="0" smtClean="0">
                          <a:solidFill>
                            <a:schemeClr val="accent2">
                              <a:lumMod val="75000"/>
                            </a:schemeClr>
                          </a:solidFill>
                        </a:rPr>
                        <a:t>The Transactional Unit initiator contacts the SSC via Zoom, email, or phone, when UCPC cancels a transaction</a:t>
                      </a:r>
                      <a:r>
                        <a:rPr lang="en-US" sz="1200" baseline="0" dirty="0" smtClean="0">
                          <a:solidFill>
                            <a:schemeClr val="accent2">
                              <a:lumMod val="75000"/>
                            </a:schemeClr>
                          </a:solidFill>
                        </a:rPr>
                        <a:t>.</a:t>
                      </a:r>
                      <a:endParaRPr lang="en-US" sz="1200" dirty="0" smtClean="0">
                        <a:solidFill>
                          <a:schemeClr val="accent2">
                            <a:lumMod val="75000"/>
                          </a:schemeClr>
                        </a:solidFill>
                      </a:endParaRPr>
                    </a:p>
                  </a:txBody>
                  <a:tcPr marL="45720" marR="45720"/>
                </a:tc>
                <a:tc>
                  <a:txBody>
                    <a:bodyPr/>
                    <a:lstStyle/>
                    <a:p>
                      <a:pPr algn="l" fontAlgn="t"/>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algn="l" fontAlgn="t"/>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45720" marR="45720"/>
                </a:tc>
                <a:tc>
                  <a:txBody>
                    <a:bodyPr/>
                    <a:lstStyle/>
                    <a:p>
                      <a:pPr algn="l" fontAlgn="t"/>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45720" marR="45720"/>
                </a:tc>
                <a:extLst>
                  <a:ext uri="{0D108BD9-81ED-4DB2-BD59-A6C34878D82A}">
                    <a16:rowId xmlns:a16="http://schemas.microsoft.com/office/drawing/2014/main" val="1616809986"/>
                  </a:ext>
                </a:extLst>
              </a:tr>
              <a:tr h="903812">
                <a:tc>
                  <a:txBody>
                    <a:bodyPr/>
                    <a:lstStyle/>
                    <a:p>
                      <a:pPr algn="l" fontAlgn="t"/>
                      <a:r>
                        <a:rPr lang="en-US" sz="1200" b="1" i="0" u="none" strike="noStrike" dirty="0" smtClean="0">
                          <a:solidFill>
                            <a:schemeClr val="bg1"/>
                          </a:solidFill>
                          <a:effectLst/>
                          <a:latin typeface="Arial" panose="020B0604020202020204" pitchFamily="34" charset="0"/>
                          <a:cs typeface="Arial" panose="020B0604020202020204" pitchFamily="34" charset="0"/>
                        </a:rPr>
                        <a:t>ONBOARDING</a:t>
                      </a:r>
                      <a:endParaRPr lang="en-US" sz="1200" b="1" i="0" u="none" strike="noStrike" dirty="0">
                        <a:solidFill>
                          <a:schemeClr val="bg1"/>
                        </a:solidFill>
                        <a:effectLst/>
                        <a:latin typeface="Arial" panose="020B0604020202020204" pitchFamily="34" charset="0"/>
                        <a:cs typeface="Arial" panose="020B0604020202020204" pitchFamily="34" charset="0"/>
                      </a:endParaRPr>
                    </a:p>
                  </a:txBody>
                  <a:tcPr marL="45720" marR="45720" anchor="ctr">
                    <a:solidFill>
                      <a:srgbClr val="5B9BD5"/>
                    </a:solidFill>
                  </a:tcPr>
                </a:tc>
                <a:tc>
                  <a:txBody>
                    <a:bodyPr/>
                    <a:lstStyle/>
                    <a:p>
                      <a:pPr algn="l" fontAlgn="ct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marL="0" marR="0" indent="0" algn="l">
                        <a:spcBef>
                          <a:spcPts val="0"/>
                        </a:spcBef>
                        <a:spcAft>
                          <a:spcPts val="0"/>
                        </a:spcAft>
                        <a:buFont typeface="+mj-lt"/>
                        <a:buNone/>
                      </a:pPr>
                      <a:endParaRPr lang="en-US" sz="1200" dirty="0">
                        <a:effectLst/>
                        <a:latin typeface="+mn-lt"/>
                        <a:ea typeface="Calibri" panose="020F0502020204030204" pitchFamily="34" charset="0"/>
                        <a:cs typeface="Times New Roman" panose="02020603050405020304" pitchFamily="18" charset="0"/>
                      </a:endParaRPr>
                    </a:p>
                  </a:txBody>
                  <a:tcPr marL="45720" marR="45720"/>
                </a:tc>
                <a:tc>
                  <a:txBody>
                    <a:bodyPr/>
                    <a:lstStyle/>
                    <a:p>
                      <a:pPr marL="0" marR="0" indent="0" algn="l">
                        <a:spcBef>
                          <a:spcPts val="0"/>
                        </a:spcBef>
                        <a:spcAft>
                          <a:spcPts val="0"/>
                        </a:spcAft>
                        <a:buFont typeface="+mj-lt"/>
                        <a:buNone/>
                      </a:pPr>
                      <a:r>
                        <a:rPr lang="en-US" sz="1200" dirty="0" smtClean="0">
                          <a:effectLst/>
                          <a:latin typeface="+mn-lt"/>
                          <a:ea typeface="Calibri" panose="020F0502020204030204" pitchFamily="34" charset="0"/>
                          <a:cs typeface="Times New Roman" panose="02020603050405020304" pitchFamily="18" charset="0"/>
                        </a:rPr>
                        <a:t>Pilot Unit should reach out to central office for any questions regarding </a:t>
                      </a:r>
                      <a:r>
                        <a:rPr lang="en-US" sz="1200" dirty="0" smtClean="0">
                          <a:effectLst/>
                          <a:latin typeface="+mn-lt"/>
                          <a:ea typeface="Calibri" panose="020F0502020204030204" pitchFamily="34" charset="0"/>
                          <a:cs typeface="Times New Roman" panose="02020603050405020304" pitchFamily="18" charset="0"/>
                        </a:rPr>
                        <a:t>policy and FLSA mismatch </a:t>
                      </a:r>
                      <a:r>
                        <a:rPr lang="en-US" sz="1200" dirty="0" smtClean="0">
                          <a:effectLst/>
                          <a:latin typeface="+mn-lt"/>
                          <a:ea typeface="Calibri" panose="020F0502020204030204" pitchFamily="34" charset="0"/>
                          <a:cs typeface="Times New Roman" panose="02020603050405020304" pitchFamily="18" charset="0"/>
                        </a:rPr>
                        <a:t>prior to processing</a:t>
                      </a:r>
                      <a:r>
                        <a:rPr lang="en-US" sz="1200" baseline="0" dirty="0" smtClean="0">
                          <a:effectLst/>
                          <a:latin typeface="+mn-lt"/>
                          <a:ea typeface="Calibri" panose="020F0502020204030204" pitchFamily="34" charset="0"/>
                          <a:cs typeface="Times New Roman" panose="02020603050405020304" pitchFamily="18" charset="0"/>
                        </a:rPr>
                        <a:t> template</a:t>
                      </a:r>
                      <a:endParaRPr lang="en-US" sz="1200" dirty="0">
                        <a:effectLst/>
                        <a:latin typeface="+mn-lt"/>
                        <a:ea typeface="Calibri" panose="020F0502020204030204" pitchFamily="34" charset="0"/>
                        <a:cs typeface="Times New Roman" panose="02020603050405020304" pitchFamily="18" charset="0"/>
                      </a:endParaRPr>
                    </a:p>
                  </a:txBody>
                  <a:tcPr marL="45720" marR="45720"/>
                </a:tc>
                <a:tc>
                  <a:txBody>
                    <a:bodyPr/>
                    <a:lstStyle/>
                    <a:p>
                      <a:pPr marL="0" marR="0" indent="0" algn="l">
                        <a:spcBef>
                          <a:spcPts val="0"/>
                        </a:spcBef>
                        <a:spcAft>
                          <a:spcPts val="0"/>
                        </a:spcAft>
                        <a:buFont typeface="+mj-lt"/>
                        <a:buNone/>
                      </a:pPr>
                      <a:r>
                        <a:rPr lang="en-US" sz="1200" dirty="0" smtClean="0">
                          <a:effectLst/>
                          <a:latin typeface="+mn-lt"/>
                          <a:ea typeface="Calibri" panose="020F0502020204030204" pitchFamily="34" charset="0"/>
                          <a:cs typeface="Times New Roman" panose="02020603050405020304" pitchFamily="18" charset="0"/>
                        </a:rPr>
                        <a:t>SSCs should reach out to central office for any questions regarding policy prior to approving template </a:t>
                      </a:r>
                      <a:endParaRPr lang="en-US" sz="1200" dirty="0">
                        <a:effectLst/>
                        <a:latin typeface="+mn-lt"/>
                        <a:ea typeface="Calibri" panose="020F0502020204030204" pitchFamily="34" charset="0"/>
                        <a:cs typeface="Times New Roman" panose="02020603050405020304" pitchFamily="18" charset="0"/>
                      </a:endParaRPr>
                    </a:p>
                  </a:txBody>
                  <a:tcPr marL="45720" marR="45720"/>
                </a:tc>
                <a:tc>
                  <a:txBody>
                    <a:bodyPr/>
                    <a:lstStyle/>
                    <a:p>
                      <a:pPr marL="0" marR="0" algn="l">
                        <a:spcBef>
                          <a:spcPts val="0"/>
                        </a:spcBef>
                        <a:spcAft>
                          <a:spcPts val="0"/>
                        </a:spcAft>
                      </a:pPr>
                      <a:endParaRPr lang="en-US" sz="1600" dirty="0">
                        <a:effectLst/>
                        <a:latin typeface="+mn-lt"/>
                        <a:ea typeface="Calibri" panose="020F0502020204030204" pitchFamily="34" charset="0"/>
                        <a:cs typeface="Times New Roman" panose="02020603050405020304" pitchFamily="18" charset="0"/>
                      </a:endParaRPr>
                    </a:p>
                  </a:txBody>
                  <a:tcPr marL="45720" marR="45720"/>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200" dirty="0" smtClean="0">
                          <a:effectLst/>
                          <a:latin typeface="+mn-lt"/>
                          <a:ea typeface="Calibri" panose="020F0502020204030204" pitchFamily="34" charset="0"/>
                          <a:cs typeface="Times New Roman" panose="02020603050405020304" pitchFamily="18" charset="0"/>
                        </a:rPr>
                        <a:t>Respond to any policy questions </a:t>
                      </a:r>
                    </a:p>
                    <a:p>
                      <a:pPr algn="l" fontAlgn="t"/>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extLst>
                  <a:ext uri="{0D108BD9-81ED-4DB2-BD59-A6C34878D82A}">
                    <a16:rowId xmlns:a16="http://schemas.microsoft.com/office/drawing/2014/main" val="1003020486"/>
                  </a:ext>
                </a:extLst>
              </a:tr>
            </a:tbl>
          </a:graphicData>
        </a:graphic>
      </p:graphicFrame>
      <p:sp>
        <p:nvSpPr>
          <p:cNvPr id="5" name="Folded Corner 4"/>
          <p:cNvSpPr/>
          <p:nvPr/>
        </p:nvSpPr>
        <p:spPr>
          <a:xfrm>
            <a:off x="11007307" y="158723"/>
            <a:ext cx="1085423" cy="1200337"/>
          </a:xfrm>
          <a:prstGeom prst="foldedCorner">
            <a:avLst/>
          </a:prstGeom>
          <a:ln/>
        </p:spPr>
        <p:style>
          <a:lnRef idx="0">
            <a:schemeClr val="accent4"/>
          </a:lnRef>
          <a:fillRef idx="3">
            <a:schemeClr val="accent4"/>
          </a:fillRef>
          <a:effectRef idx="3">
            <a:schemeClr val="accent4"/>
          </a:effectRef>
          <a:fontRef idx="minor">
            <a:schemeClr val="lt1"/>
          </a:fontRef>
        </p:style>
        <p:txBody>
          <a:bodyPr rtlCol="0" anchor="ctr"/>
          <a:lstStyle/>
          <a:p>
            <a:pPr algn="ctr"/>
            <a:r>
              <a:rPr lang="en-US" dirty="0" smtClean="0"/>
              <a:t>6 </a:t>
            </a:r>
          </a:p>
          <a:p>
            <a:pPr algn="ctr"/>
            <a:r>
              <a:rPr lang="en-US" dirty="0" smtClean="0"/>
              <a:t>Hand </a:t>
            </a:r>
          </a:p>
          <a:p>
            <a:pPr algn="ctr"/>
            <a:r>
              <a:rPr lang="en-US" dirty="0" smtClean="0"/>
              <a:t>offs</a:t>
            </a:r>
            <a:endParaRPr lang="en-US" dirty="0"/>
          </a:p>
        </p:txBody>
      </p:sp>
      <p:sp>
        <p:nvSpPr>
          <p:cNvPr id="6" name="Slide Number Placeholder 5"/>
          <p:cNvSpPr>
            <a:spLocks noGrp="1"/>
          </p:cNvSpPr>
          <p:nvPr>
            <p:ph type="sldNum" sz="quarter" idx="12"/>
          </p:nvPr>
        </p:nvSpPr>
        <p:spPr>
          <a:xfrm>
            <a:off x="155641" y="6433275"/>
            <a:ext cx="2844800" cy="304800"/>
          </a:xfrm>
        </p:spPr>
        <p:txBody>
          <a:bodyPr/>
          <a:lstStyle/>
          <a:p>
            <a:pPr algn="l">
              <a:defRPr/>
            </a:pPr>
            <a:fld id="{08156D9A-717C-4C36-974D-F6EE13F3C2A5}" type="slidenum">
              <a:rPr lang="en-US" altLang="en-US" smtClean="0">
                <a:solidFill>
                  <a:prstClr val="black"/>
                </a:solidFill>
              </a:rPr>
              <a:pPr algn="l">
                <a:defRPr/>
              </a:pPr>
              <a:t>15</a:t>
            </a:fld>
            <a:endParaRPr lang="en-US" altLang="en-US" dirty="0">
              <a:solidFill>
                <a:prstClr val="black"/>
              </a:solidFill>
            </a:endParaRPr>
          </a:p>
        </p:txBody>
      </p:sp>
    </p:spTree>
    <p:extLst>
      <p:ext uri="{BB962C8B-B14F-4D97-AF65-F5344CB8AC3E}">
        <p14:creationId xmlns:p14="http://schemas.microsoft.com/office/powerpoint/2010/main" val="260651532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p:nvPr>
        </p:nvSpPr>
        <p:spPr>
          <a:xfrm>
            <a:off x="155641" y="73092"/>
            <a:ext cx="10641051" cy="685800"/>
          </a:xfrm>
        </p:spPr>
        <p:txBody>
          <a:bodyPr/>
          <a:lstStyle/>
          <a:p>
            <a:r>
              <a:rPr lang="en-US" sz="3200" dirty="0" smtClean="0">
                <a:solidFill>
                  <a:schemeClr val="accent5"/>
                </a:solidFill>
              </a:rPr>
              <a:t>PRE-HIRE ONBOARDING HAND OFF </a:t>
            </a:r>
            <a:r>
              <a:rPr lang="en-US" sz="3200" dirty="0" smtClean="0">
                <a:solidFill>
                  <a:schemeClr val="accent5"/>
                </a:solidFill>
              </a:rPr>
              <a:t>MATRIX</a:t>
            </a:r>
            <a:endParaRPr lang="en-US" sz="3200" dirty="0">
              <a:solidFill>
                <a:schemeClr val="accent5"/>
              </a:solidFill>
            </a:endParaRPr>
          </a:p>
        </p:txBody>
      </p:sp>
      <p:graphicFrame>
        <p:nvGraphicFramePr>
          <p:cNvPr id="2" name="Table 1"/>
          <p:cNvGraphicFramePr>
            <a:graphicFrameLocks noGrp="1"/>
          </p:cNvGraphicFramePr>
          <p:nvPr>
            <p:extLst>
              <p:ext uri="{D42A27DB-BD31-4B8C-83A1-F6EECF244321}">
                <p14:modId xmlns:p14="http://schemas.microsoft.com/office/powerpoint/2010/main" val="1639636682"/>
              </p:ext>
            </p:extLst>
          </p:nvPr>
        </p:nvGraphicFramePr>
        <p:xfrm>
          <a:off x="131458" y="611772"/>
          <a:ext cx="11789298" cy="6120013"/>
        </p:xfrm>
        <a:graphic>
          <a:graphicData uri="http://schemas.openxmlformats.org/drawingml/2006/table">
            <a:tbl>
              <a:tblPr firstRow="1" bandRow="1">
                <a:tableStyleId>{5C22544A-7EE6-4342-B048-85BDC9FD1C3A}</a:tableStyleId>
              </a:tblPr>
              <a:tblGrid>
                <a:gridCol w="1059779">
                  <a:extLst>
                    <a:ext uri="{9D8B030D-6E8A-4147-A177-3AD203B41FA5}">
                      <a16:colId xmlns:a16="http://schemas.microsoft.com/office/drawing/2014/main" val="2397040824"/>
                    </a:ext>
                  </a:extLst>
                </a:gridCol>
                <a:gridCol w="1073791">
                  <a:extLst>
                    <a:ext uri="{9D8B030D-6E8A-4147-A177-3AD203B41FA5}">
                      <a16:colId xmlns:a16="http://schemas.microsoft.com/office/drawing/2014/main" val="1781108354"/>
                    </a:ext>
                  </a:extLst>
                </a:gridCol>
                <a:gridCol w="1023456">
                  <a:extLst>
                    <a:ext uri="{9D8B030D-6E8A-4147-A177-3AD203B41FA5}">
                      <a16:colId xmlns:a16="http://schemas.microsoft.com/office/drawing/2014/main" val="1928472337"/>
                    </a:ext>
                  </a:extLst>
                </a:gridCol>
                <a:gridCol w="4353887">
                  <a:extLst>
                    <a:ext uri="{9D8B030D-6E8A-4147-A177-3AD203B41FA5}">
                      <a16:colId xmlns:a16="http://schemas.microsoft.com/office/drawing/2014/main" val="2457232917"/>
                    </a:ext>
                  </a:extLst>
                </a:gridCol>
                <a:gridCol w="2516697">
                  <a:extLst>
                    <a:ext uri="{9D8B030D-6E8A-4147-A177-3AD203B41FA5}">
                      <a16:colId xmlns:a16="http://schemas.microsoft.com/office/drawing/2014/main" val="195881439"/>
                    </a:ext>
                  </a:extLst>
                </a:gridCol>
                <a:gridCol w="922789">
                  <a:extLst>
                    <a:ext uri="{9D8B030D-6E8A-4147-A177-3AD203B41FA5}">
                      <a16:colId xmlns:a16="http://schemas.microsoft.com/office/drawing/2014/main" val="3305960728"/>
                    </a:ext>
                  </a:extLst>
                </a:gridCol>
                <a:gridCol w="838899">
                  <a:extLst>
                    <a:ext uri="{9D8B030D-6E8A-4147-A177-3AD203B41FA5}">
                      <a16:colId xmlns:a16="http://schemas.microsoft.com/office/drawing/2014/main" val="1393386769"/>
                    </a:ext>
                  </a:extLst>
                </a:gridCol>
              </a:tblGrid>
              <a:tr h="562687">
                <a:tc>
                  <a:txBody>
                    <a:bodyPr/>
                    <a:lstStyle/>
                    <a:p>
                      <a:pPr algn="ctr" fontAlgn="t"/>
                      <a:r>
                        <a:rPr lang="en-US" sz="1200" b="1" i="0" u="none" strike="noStrike" dirty="0">
                          <a:solidFill>
                            <a:srgbClr val="FFFFFF"/>
                          </a:solidFill>
                          <a:effectLst/>
                          <a:latin typeface="Arial" panose="020B0604020202020204" pitchFamily="34" charset="0"/>
                          <a:cs typeface="Arial" panose="020B0604020202020204" pitchFamily="34" charset="0"/>
                        </a:rPr>
                        <a:t>Process</a:t>
                      </a:r>
                    </a:p>
                  </a:txBody>
                  <a:tcPr marL="45720" marR="45720" anchor="ctr"/>
                </a:tc>
                <a:tc>
                  <a:txBody>
                    <a:bodyPr/>
                    <a:lstStyle/>
                    <a:p>
                      <a:pPr algn="ctr" fontAlgn="t"/>
                      <a:r>
                        <a:rPr lang="en-US" sz="1200" b="1" i="0" u="none" strike="noStrike" dirty="0" smtClean="0">
                          <a:solidFill>
                            <a:srgbClr val="FFFFFF"/>
                          </a:solidFill>
                          <a:effectLst/>
                          <a:latin typeface="Arial" panose="020B0604020202020204" pitchFamily="34" charset="0"/>
                          <a:cs typeface="Arial" panose="020B0604020202020204" pitchFamily="34" charset="0"/>
                        </a:rPr>
                        <a:t>Employee</a:t>
                      </a:r>
                      <a:endParaRPr lang="en-US" sz="1200" b="1" i="0" u="none" strike="noStrike" dirty="0">
                        <a:solidFill>
                          <a:srgbClr val="FFFFFF"/>
                        </a:solidFill>
                        <a:effectLst/>
                        <a:latin typeface="Arial" panose="020B0604020202020204" pitchFamily="34" charset="0"/>
                        <a:cs typeface="Arial" panose="020B0604020202020204" pitchFamily="34" charset="0"/>
                      </a:endParaRPr>
                    </a:p>
                  </a:txBody>
                  <a:tcPr marL="45720" marR="45720" anchor="ctr"/>
                </a:tc>
                <a:tc>
                  <a:txBody>
                    <a:bodyPr/>
                    <a:lstStyle/>
                    <a:p>
                      <a:pPr algn="ctr" fontAlgn="t"/>
                      <a:r>
                        <a:rPr lang="en-US" sz="1200" b="1" i="0" u="none" strike="noStrike" dirty="0" smtClean="0">
                          <a:solidFill>
                            <a:srgbClr val="FFFFFF"/>
                          </a:solidFill>
                          <a:effectLst/>
                          <a:latin typeface="Arial" panose="020B0604020202020204" pitchFamily="34" charset="0"/>
                          <a:cs typeface="Arial" panose="020B0604020202020204" pitchFamily="34" charset="0"/>
                        </a:rPr>
                        <a:t>DEPT/ORG</a:t>
                      </a:r>
                      <a:endParaRPr lang="en-US" sz="1200" b="1" i="0" u="none" strike="noStrike" dirty="0">
                        <a:solidFill>
                          <a:srgbClr val="FFFFFF"/>
                        </a:solidFill>
                        <a:effectLst/>
                        <a:latin typeface="Arial" panose="020B0604020202020204" pitchFamily="34" charset="0"/>
                        <a:cs typeface="Arial" panose="020B0604020202020204" pitchFamily="34" charset="0"/>
                      </a:endParaRPr>
                    </a:p>
                  </a:txBody>
                  <a:tcPr marL="45720" marR="45720" anchor="ctr"/>
                </a:tc>
                <a:tc>
                  <a:txBody>
                    <a:bodyPr/>
                    <a:lstStyle/>
                    <a:p>
                      <a:pPr algn="ctr" fontAlgn="t"/>
                      <a:r>
                        <a:rPr lang="en-US" sz="1200" b="1" i="0" u="none" strike="noStrike" dirty="0" smtClean="0">
                          <a:solidFill>
                            <a:srgbClr val="FFFFFF"/>
                          </a:solidFill>
                          <a:effectLst/>
                          <a:latin typeface="Arial" panose="020B0604020202020204" pitchFamily="34" charset="0"/>
                          <a:cs typeface="Arial" panose="020B0604020202020204" pitchFamily="34" charset="0"/>
                        </a:rPr>
                        <a:t>Transactional</a:t>
                      </a:r>
                      <a:r>
                        <a:rPr lang="en-US" sz="1200" b="1" i="0" u="none" strike="noStrike" baseline="0" dirty="0" smtClean="0">
                          <a:solidFill>
                            <a:srgbClr val="FFFFFF"/>
                          </a:solidFill>
                          <a:effectLst/>
                          <a:latin typeface="Arial" panose="020B0604020202020204" pitchFamily="34" charset="0"/>
                          <a:cs typeface="Arial" panose="020B0604020202020204" pitchFamily="34" charset="0"/>
                        </a:rPr>
                        <a:t> Unit</a:t>
                      </a:r>
                      <a:endParaRPr lang="en-US" sz="1200" b="1" i="0" u="none" strike="noStrike" dirty="0">
                        <a:solidFill>
                          <a:srgbClr val="FFFFFF"/>
                        </a:solidFill>
                        <a:effectLst/>
                        <a:latin typeface="Arial" panose="020B0604020202020204" pitchFamily="34" charset="0"/>
                        <a:cs typeface="Arial" panose="020B0604020202020204" pitchFamily="34" charset="0"/>
                      </a:endParaRPr>
                    </a:p>
                  </a:txBody>
                  <a:tcPr marL="45720" marR="45720" anchor="ctr"/>
                </a:tc>
                <a:tc>
                  <a:txBody>
                    <a:bodyPr/>
                    <a:lstStyle/>
                    <a:p>
                      <a:pPr algn="ctr" fontAlgn="t"/>
                      <a:r>
                        <a:rPr lang="en-US" sz="1200" b="1" i="0" u="none" strike="noStrike" dirty="0" smtClean="0">
                          <a:solidFill>
                            <a:srgbClr val="FFFFFF"/>
                          </a:solidFill>
                          <a:effectLst/>
                          <a:latin typeface="Arial" panose="020B0604020202020204" pitchFamily="34" charset="0"/>
                          <a:cs typeface="Arial" panose="020B0604020202020204" pitchFamily="34" charset="0"/>
                        </a:rPr>
                        <a:t>SSC</a:t>
                      </a:r>
                      <a:endParaRPr lang="en-US" sz="1200" b="1" i="0" u="none" strike="noStrike" dirty="0">
                        <a:solidFill>
                          <a:srgbClr val="FFFFFF"/>
                        </a:solidFill>
                        <a:effectLst/>
                        <a:latin typeface="Arial" panose="020B0604020202020204" pitchFamily="34" charset="0"/>
                        <a:cs typeface="Arial" panose="020B0604020202020204" pitchFamily="34" charset="0"/>
                      </a:endParaRPr>
                    </a:p>
                  </a:txBody>
                  <a:tcPr marL="45720" marR="45720" anchor="ctr"/>
                </a:tc>
                <a:tc>
                  <a:txBody>
                    <a:bodyPr/>
                    <a:lstStyle/>
                    <a:p>
                      <a:pPr algn="ctr" fontAlgn="t"/>
                      <a:r>
                        <a:rPr lang="en-US" sz="1200" b="1" i="0" u="none" strike="noStrike" dirty="0" smtClean="0">
                          <a:solidFill>
                            <a:srgbClr val="FFFFFF"/>
                          </a:solidFill>
                          <a:effectLst/>
                          <a:latin typeface="Arial" panose="020B0604020202020204" pitchFamily="34" charset="0"/>
                          <a:cs typeface="Arial" panose="020B0604020202020204" pitchFamily="34" charset="0"/>
                        </a:rPr>
                        <a:t>UCPC</a:t>
                      </a:r>
                      <a:endParaRPr lang="en-US" sz="1200" b="1" i="0" u="none" strike="noStrike" dirty="0">
                        <a:solidFill>
                          <a:srgbClr val="FFFFFF"/>
                        </a:solidFill>
                        <a:effectLst/>
                        <a:latin typeface="Arial" panose="020B0604020202020204" pitchFamily="34" charset="0"/>
                        <a:cs typeface="Arial" panose="020B0604020202020204" pitchFamily="34" charset="0"/>
                      </a:endParaRPr>
                    </a:p>
                  </a:txBody>
                  <a:tcPr marL="45720" marR="45720" anchor="ctr"/>
                </a:tc>
                <a:tc>
                  <a:txBody>
                    <a:bodyPr/>
                    <a:lstStyle/>
                    <a:p>
                      <a:pPr algn="ctr" fontAlgn="t"/>
                      <a:r>
                        <a:rPr lang="en-US" sz="1200" b="1" i="0" u="none" strike="noStrike" dirty="0" smtClean="0">
                          <a:solidFill>
                            <a:srgbClr val="FFFFFF"/>
                          </a:solidFill>
                          <a:effectLst/>
                          <a:latin typeface="Arial" panose="020B0604020202020204" pitchFamily="34" charset="0"/>
                          <a:cs typeface="Arial" panose="020B0604020202020204" pitchFamily="34" charset="0"/>
                        </a:rPr>
                        <a:t>Central</a:t>
                      </a:r>
                      <a:r>
                        <a:rPr lang="en-US" sz="1200" b="1" i="0" u="none" strike="noStrike" baseline="0" dirty="0" smtClean="0">
                          <a:solidFill>
                            <a:srgbClr val="FFFFFF"/>
                          </a:solidFill>
                          <a:effectLst/>
                          <a:latin typeface="Arial" panose="020B0604020202020204" pitchFamily="34" charset="0"/>
                          <a:cs typeface="Arial" panose="020B0604020202020204" pitchFamily="34" charset="0"/>
                        </a:rPr>
                        <a:t> Office</a:t>
                      </a:r>
                      <a:endParaRPr lang="en-US" sz="1200" b="1" i="0" u="none" strike="noStrike" dirty="0">
                        <a:solidFill>
                          <a:srgbClr val="FFFFFF"/>
                        </a:solidFill>
                        <a:effectLst/>
                        <a:latin typeface="Arial" panose="020B0604020202020204" pitchFamily="34" charset="0"/>
                        <a:cs typeface="Arial" panose="020B0604020202020204" pitchFamily="34" charset="0"/>
                      </a:endParaRPr>
                    </a:p>
                  </a:txBody>
                  <a:tcPr marL="45720" marR="45720" anchor="ctr"/>
                </a:tc>
                <a:extLst>
                  <a:ext uri="{0D108BD9-81ED-4DB2-BD59-A6C34878D82A}">
                    <a16:rowId xmlns:a16="http://schemas.microsoft.com/office/drawing/2014/main" val="4031659597"/>
                  </a:ext>
                </a:extLst>
              </a:tr>
              <a:tr h="793637">
                <a:tc>
                  <a:txBody>
                    <a:bodyPr/>
                    <a:lstStyle/>
                    <a:p>
                      <a:pPr algn="l" fontAlgn="t"/>
                      <a:r>
                        <a:rPr lang="en-US" sz="1050" b="1" i="0" u="none" strike="noStrike" dirty="0" smtClean="0">
                          <a:solidFill>
                            <a:schemeClr val="bg1"/>
                          </a:solidFill>
                          <a:effectLst/>
                          <a:latin typeface="Arial" panose="020B0604020202020204" pitchFamily="34" charset="0"/>
                          <a:cs typeface="Arial" panose="020B0604020202020204" pitchFamily="34" charset="0"/>
                        </a:rPr>
                        <a:t>ONBOARDING</a:t>
                      </a:r>
                      <a:endParaRPr lang="en-US" sz="1050" b="1" i="0" u="none" strike="noStrike" dirty="0">
                        <a:solidFill>
                          <a:schemeClr val="bg1"/>
                        </a:solidFill>
                        <a:effectLst/>
                        <a:latin typeface="Arial" panose="020B0604020202020204" pitchFamily="34" charset="0"/>
                        <a:cs typeface="Arial" panose="020B0604020202020204" pitchFamily="34" charset="0"/>
                      </a:endParaRPr>
                    </a:p>
                  </a:txBody>
                  <a:tcPr marL="45720" marR="45720" anchor="ctr">
                    <a:solidFill>
                      <a:srgbClr val="5B9BD5"/>
                    </a:solidFill>
                  </a:tcPr>
                </a:tc>
                <a:tc>
                  <a:txBody>
                    <a:bodyPr/>
                    <a:lstStyle/>
                    <a:p>
                      <a:pPr algn="l" fontAlgn="t"/>
                      <a:r>
                        <a:rPr lang="en-US" sz="1100" b="0" i="0" u="none" strike="noStrike" dirty="0" smtClean="0">
                          <a:solidFill>
                            <a:srgbClr val="000000"/>
                          </a:solidFill>
                          <a:effectLst/>
                          <a:latin typeface="Arial" panose="020B0604020202020204" pitchFamily="34" charset="0"/>
                          <a:cs typeface="Arial" panose="020B0604020202020204" pitchFamily="34" charset="0"/>
                        </a:rPr>
                        <a:t>Provides</a:t>
                      </a:r>
                      <a:r>
                        <a:rPr lang="en-US" sz="1100" b="0" i="0" u="none" strike="noStrike" baseline="0" dirty="0" smtClean="0">
                          <a:solidFill>
                            <a:srgbClr val="000000"/>
                          </a:solidFill>
                          <a:effectLst/>
                          <a:latin typeface="Arial" panose="020B0604020202020204" pitchFamily="34" charset="0"/>
                          <a:cs typeface="Arial" panose="020B0604020202020204" pitchFamily="34" charset="0"/>
                        </a:rPr>
                        <a:t> </a:t>
                      </a:r>
                      <a:r>
                        <a:rPr lang="en-US" sz="1100" b="0" i="0" u="none" strike="noStrike" baseline="0" dirty="0" smtClean="0">
                          <a:solidFill>
                            <a:srgbClr val="000000"/>
                          </a:solidFill>
                          <a:effectLst/>
                          <a:latin typeface="Arial" panose="020B0604020202020204" pitchFamily="34" charset="0"/>
                          <a:cs typeface="Arial" panose="020B0604020202020204" pitchFamily="34" charset="0"/>
                        </a:rPr>
                        <a:t>signed appointment letter</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algn="l" fontAlgn="t"/>
                      <a:r>
                        <a:rPr lang="en-US" sz="1100" b="0" i="0" u="none" strike="noStrike" dirty="0" smtClean="0">
                          <a:solidFill>
                            <a:srgbClr val="000000"/>
                          </a:solidFill>
                          <a:effectLst/>
                          <a:latin typeface="Arial" panose="020B0604020202020204" pitchFamily="34" charset="0"/>
                          <a:cs typeface="Arial" panose="020B0604020202020204" pitchFamily="34" charset="0"/>
                        </a:rPr>
                        <a:t>Provides New hire job information and</a:t>
                      </a:r>
                      <a:r>
                        <a:rPr lang="en-US" sz="1100" b="0" i="0" u="none" strike="noStrike" baseline="0" dirty="0" smtClean="0">
                          <a:solidFill>
                            <a:srgbClr val="000000"/>
                          </a:solidFill>
                          <a:effectLst/>
                          <a:latin typeface="Arial" panose="020B0604020202020204" pitchFamily="34" charset="0"/>
                          <a:cs typeface="Arial" panose="020B0604020202020204" pitchFamily="34" charset="0"/>
                        </a:rPr>
                        <a:t> assign department task</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100" b="0" i="0" u="none" strike="noStrike" baseline="0" dirty="0" smtClean="0">
                          <a:solidFill>
                            <a:srgbClr val="000000"/>
                          </a:solidFill>
                          <a:effectLst/>
                          <a:latin typeface="Arial" panose="020B0604020202020204" pitchFamily="34" charset="0"/>
                          <a:cs typeface="Arial" panose="020B0604020202020204" pitchFamily="34" charset="0"/>
                        </a:rPr>
                        <a:t>Process Smart HR Template for pre-hire, including attachments if required. </a:t>
                      </a:r>
                    </a:p>
                    <a:p>
                      <a:pPr marL="0" marR="0" lvl="0" indent="0" algn="l" defTabSz="914400" rtl="0" eaLnBrk="1" fontAlgn="t" latinLnBrk="0" hangingPunct="1">
                        <a:lnSpc>
                          <a:spcPct val="100000"/>
                        </a:lnSpc>
                        <a:spcBef>
                          <a:spcPts val="0"/>
                        </a:spcBef>
                        <a:spcAft>
                          <a:spcPts val="0"/>
                        </a:spcAft>
                        <a:buClrTx/>
                        <a:buSzTx/>
                        <a:buFontTx/>
                        <a:buNone/>
                        <a:tabLst/>
                        <a:defRPr/>
                      </a:pPr>
                      <a:endParaRPr lang="en-US" sz="1100" b="0" i="0" u="none" strike="noStrike" baseline="0" dirty="0" smtClean="0">
                        <a:solidFill>
                          <a:srgbClr val="000000"/>
                        </a:solidFill>
                        <a:effectLst/>
                        <a:latin typeface="Arial" panose="020B0604020202020204" pitchFamily="34" charset="0"/>
                        <a:cs typeface="Arial" panose="020B0604020202020204" pitchFamily="34" charset="0"/>
                      </a:endParaRPr>
                    </a:p>
                    <a:p>
                      <a:pPr marL="0" marR="0" lvl="0" indent="0" algn="l" defTabSz="914400" rtl="0" eaLnBrk="1" fontAlgn="t" latinLnBrk="0" hangingPunct="1">
                        <a:lnSpc>
                          <a:spcPct val="100000"/>
                        </a:lnSpc>
                        <a:spcBef>
                          <a:spcPts val="0"/>
                        </a:spcBef>
                        <a:spcAft>
                          <a:spcPts val="0"/>
                        </a:spcAft>
                        <a:buClrTx/>
                        <a:buSzTx/>
                        <a:buFontTx/>
                        <a:buNone/>
                        <a:tabLst/>
                        <a:defRPr/>
                      </a:pPr>
                      <a:r>
                        <a:rPr lang="en-US" sz="1100" b="0" i="0" u="none" strike="noStrike" baseline="0" dirty="0" smtClean="0">
                          <a:solidFill>
                            <a:srgbClr val="000000"/>
                          </a:solidFill>
                          <a:effectLst/>
                          <a:latin typeface="Arial" panose="020B0604020202020204" pitchFamily="34" charset="0"/>
                          <a:cs typeface="Arial" panose="020B0604020202020204" pitchFamily="34" charset="0"/>
                        </a:rPr>
                        <a:t>Nee</a:t>
                      </a:r>
                      <a:r>
                        <a:rPr lang="en-US" sz="1100" b="0" i="1" u="none" strike="noStrike" dirty="0" smtClean="0">
                          <a:solidFill>
                            <a:srgbClr val="000000"/>
                          </a:solidFill>
                          <a:effectLst/>
                          <a:latin typeface="Arial" panose="020B0604020202020204" pitchFamily="34" charset="0"/>
                          <a:cs typeface="Arial" panose="020B0604020202020204" pitchFamily="34" charset="0"/>
                        </a:rPr>
                        <a:t>ds</a:t>
                      </a:r>
                      <a:r>
                        <a:rPr lang="en-US" sz="1100" b="0" i="1" u="none" strike="noStrike" baseline="0" dirty="0" smtClean="0">
                          <a:solidFill>
                            <a:srgbClr val="000000"/>
                          </a:solidFill>
                          <a:effectLst/>
                          <a:latin typeface="Arial" panose="020B0604020202020204" pitchFamily="34" charset="0"/>
                          <a:cs typeface="Arial" panose="020B0604020202020204" pitchFamily="34" charset="0"/>
                        </a:rPr>
                        <a:t> to review Smart HR Template page and/or email to verify that it was approved/denied by SSC that it needs to be re-entered / cloned.</a:t>
                      </a:r>
                      <a:endParaRPr lang="en-US" sz="1100" b="0" i="0" u="none" strike="noStrike" dirty="0" smtClean="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algn="l" fontAlgn="t"/>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algn="l" fontAlgn="t"/>
                      <a:endParaRPr lang="en-US" sz="1100" b="0" i="0" u="none" strike="noStrike" dirty="0">
                        <a:solidFill>
                          <a:schemeClr val="tx1"/>
                        </a:solidFill>
                        <a:effectLst/>
                        <a:latin typeface="Arial" panose="020B0604020202020204" pitchFamily="34" charset="0"/>
                        <a:cs typeface="Arial" panose="020B0604020202020204" pitchFamily="34" charset="0"/>
                      </a:endParaRPr>
                    </a:p>
                  </a:txBody>
                  <a:tcPr marL="45720" marR="45720"/>
                </a:tc>
                <a:tc>
                  <a:txBody>
                    <a:bodyPr/>
                    <a:lstStyle/>
                    <a:p>
                      <a:pPr algn="l" fontAlgn="t"/>
                      <a:endParaRPr lang="en-US" sz="1100" b="0" i="0" u="none" strike="noStrike" dirty="0">
                        <a:solidFill>
                          <a:schemeClr val="tx1"/>
                        </a:solidFill>
                        <a:effectLst/>
                        <a:latin typeface="Arial" panose="020B0604020202020204" pitchFamily="34" charset="0"/>
                        <a:cs typeface="Arial" panose="020B0604020202020204" pitchFamily="34" charset="0"/>
                      </a:endParaRPr>
                    </a:p>
                  </a:txBody>
                  <a:tcPr marL="45720" marR="45720"/>
                </a:tc>
                <a:extLst>
                  <a:ext uri="{0D108BD9-81ED-4DB2-BD59-A6C34878D82A}">
                    <a16:rowId xmlns:a16="http://schemas.microsoft.com/office/drawing/2014/main" val="4238093911"/>
                  </a:ext>
                </a:extLst>
              </a:tr>
              <a:tr h="730352">
                <a:tc>
                  <a:txBody>
                    <a:bodyPr/>
                    <a:lstStyle/>
                    <a:p>
                      <a:pPr algn="l" fontAlgn="t"/>
                      <a:r>
                        <a:rPr lang="en-US" sz="1050" b="1" i="0" u="none" strike="noStrike" dirty="0" smtClean="0">
                          <a:solidFill>
                            <a:schemeClr val="bg1"/>
                          </a:solidFill>
                          <a:effectLst/>
                          <a:latin typeface="Arial" panose="020B0604020202020204" pitchFamily="34" charset="0"/>
                          <a:cs typeface="Arial" panose="020B0604020202020204" pitchFamily="34" charset="0"/>
                        </a:rPr>
                        <a:t>ONBOARDING</a:t>
                      </a:r>
                      <a:endParaRPr lang="en-US" sz="1050" b="1" i="0" u="none" strike="noStrike" dirty="0">
                        <a:solidFill>
                          <a:schemeClr val="bg1"/>
                        </a:solidFill>
                        <a:effectLst/>
                        <a:latin typeface="Arial" panose="020B0604020202020204" pitchFamily="34" charset="0"/>
                        <a:cs typeface="Arial" panose="020B0604020202020204" pitchFamily="34" charset="0"/>
                      </a:endParaRPr>
                    </a:p>
                  </a:txBody>
                  <a:tcPr marL="45720" marR="45720" anchor="ctr">
                    <a:solidFill>
                      <a:srgbClr val="5B9BD5"/>
                    </a:solidFill>
                  </a:tcPr>
                </a:tc>
                <a:tc>
                  <a:txBody>
                    <a:bodyPr/>
                    <a:lstStyle/>
                    <a:p>
                      <a:pPr algn="l" fontAlgn="t"/>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endParaRPr lang="en-US" sz="1100" b="0" i="0" u="none" strike="noStrike" dirty="0" smtClean="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100" b="0" i="0" u="none" strike="noStrike" baseline="0" dirty="0" smtClean="0">
                          <a:solidFill>
                            <a:srgbClr val="000000"/>
                          </a:solidFill>
                          <a:effectLst/>
                          <a:latin typeface="Arial" panose="020B0604020202020204" pitchFamily="34" charset="0"/>
                          <a:cs typeface="Arial" panose="020B0604020202020204" pitchFamily="34" charset="0"/>
                        </a:rPr>
                        <a:t>Nee</a:t>
                      </a:r>
                      <a:r>
                        <a:rPr lang="en-US" sz="1100" b="0" i="1" u="none" strike="noStrike" dirty="0" smtClean="0">
                          <a:solidFill>
                            <a:srgbClr val="000000"/>
                          </a:solidFill>
                          <a:effectLst/>
                          <a:latin typeface="Arial" panose="020B0604020202020204" pitchFamily="34" charset="0"/>
                          <a:cs typeface="Arial" panose="020B0604020202020204" pitchFamily="34" charset="0"/>
                        </a:rPr>
                        <a:t>ds</a:t>
                      </a:r>
                      <a:r>
                        <a:rPr lang="en-US" sz="1100" b="0" i="1" u="none" strike="noStrike" baseline="0" dirty="0" smtClean="0">
                          <a:solidFill>
                            <a:srgbClr val="000000"/>
                          </a:solidFill>
                          <a:effectLst/>
                          <a:latin typeface="Arial" panose="020B0604020202020204" pitchFamily="34" charset="0"/>
                          <a:cs typeface="Arial" panose="020B0604020202020204" pitchFamily="34" charset="0"/>
                        </a:rPr>
                        <a:t> to review Transaction Status page and/or email to verify that it was approved/denied by UCPC that it needs to be re-entered / cloned. </a:t>
                      </a:r>
                    </a:p>
                    <a:p>
                      <a:pPr marL="0" marR="0" lvl="0" indent="0" algn="l" defTabSz="914400" rtl="0" eaLnBrk="1" fontAlgn="t" latinLnBrk="0" hangingPunct="1">
                        <a:lnSpc>
                          <a:spcPct val="100000"/>
                        </a:lnSpc>
                        <a:spcBef>
                          <a:spcPts val="0"/>
                        </a:spcBef>
                        <a:spcAft>
                          <a:spcPts val="0"/>
                        </a:spcAft>
                        <a:buClrTx/>
                        <a:buSzTx/>
                        <a:buFontTx/>
                        <a:buNone/>
                        <a:tabLst/>
                        <a:defRPr/>
                      </a:pPr>
                      <a:endParaRPr lang="en-US" sz="1100" b="0" i="1" u="none" strike="noStrike" baseline="0" dirty="0" smtClean="0">
                        <a:solidFill>
                          <a:srgbClr val="000000"/>
                        </a:solidFill>
                        <a:effectLst/>
                        <a:latin typeface="Arial" panose="020B0604020202020204" pitchFamily="34" charset="0"/>
                        <a:cs typeface="Arial" panose="020B0604020202020204" pitchFamily="34" charset="0"/>
                      </a:endParaRPr>
                    </a:p>
                    <a:p>
                      <a:pPr marL="0" marR="0" lvl="0" indent="0" algn="l" defTabSz="914400" rtl="0" eaLnBrk="1" fontAlgn="t" latinLnBrk="0" hangingPunct="1">
                        <a:lnSpc>
                          <a:spcPct val="100000"/>
                        </a:lnSpc>
                        <a:spcBef>
                          <a:spcPts val="0"/>
                        </a:spcBef>
                        <a:spcAft>
                          <a:spcPts val="0"/>
                        </a:spcAft>
                        <a:buClrTx/>
                        <a:buSzTx/>
                        <a:buFontTx/>
                        <a:buNone/>
                        <a:tabLst/>
                        <a:defRPr/>
                      </a:pPr>
                      <a:r>
                        <a:rPr lang="en-US" sz="1100" dirty="0" smtClean="0">
                          <a:solidFill>
                            <a:schemeClr val="accent2">
                              <a:lumMod val="75000"/>
                            </a:schemeClr>
                          </a:solidFill>
                        </a:rPr>
                        <a:t>The Transactional Unit initiator contacts the SSC via Zoom, email, or phone, when UCPC cancels a transaction</a:t>
                      </a:r>
                      <a:r>
                        <a:rPr lang="en-US" sz="1100" baseline="0" dirty="0" smtClean="0">
                          <a:solidFill>
                            <a:schemeClr val="accent2">
                              <a:lumMod val="75000"/>
                            </a:schemeClr>
                          </a:solidFill>
                        </a:rPr>
                        <a:t>.</a:t>
                      </a:r>
                      <a:endParaRPr lang="en-US" sz="1100" dirty="0" smtClean="0">
                        <a:solidFill>
                          <a:schemeClr val="accent2">
                            <a:lumMod val="75000"/>
                          </a:schemeClr>
                        </a:solidFill>
                      </a:endParaRPr>
                    </a:p>
                  </a:txBody>
                  <a:tcPr marL="45720" marR="45720"/>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100" b="0" i="0" u="none" strike="noStrike" dirty="0" smtClean="0">
                          <a:solidFill>
                            <a:srgbClr val="000000"/>
                          </a:solidFill>
                          <a:effectLst/>
                          <a:latin typeface="Arial" panose="020B0604020202020204" pitchFamily="34" charset="0"/>
                          <a:cs typeface="Arial" panose="020B0604020202020204" pitchFamily="34" charset="0"/>
                        </a:rPr>
                        <a:t>Review</a:t>
                      </a:r>
                      <a:r>
                        <a:rPr lang="en-US" sz="1100" b="0" i="0" u="none" strike="noStrike" baseline="0" dirty="0" smtClean="0">
                          <a:solidFill>
                            <a:srgbClr val="000000"/>
                          </a:solidFill>
                          <a:effectLst/>
                          <a:latin typeface="Arial" panose="020B0604020202020204" pitchFamily="34" charset="0"/>
                          <a:cs typeface="Arial" panose="020B0604020202020204" pitchFamily="34" charset="0"/>
                        </a:rPr>
                        <a:t> and approve/deny</a:t>
                      </a:r>
                      <a:r>
                        <a:rPr lang="en-US" sz="1100" b="0" i="0" u="none" strike="noStrike" dirty="0" smtClean="0">
                          <a:solidFill>
                            <a:srgbClr val="000000"/>
                          </a:solidFill>
                          <a:effectLst/>
                          <a:latin typeface="Arial" panose="020B0604020202020204" pitchFamily="34" charset="0"/>
                          <a:cs typeface="Arial" panose="020B0604020202020204" pitchFamily="34" charset="0"/>
                        </a:rPr>
                        <a:t> </a:t>
                      </a:r>
                      <a:r>
                        <a:rPr lang="en-US" sz="1100" b="0" i="0" u="none" strike="noStrike" baseline="0" dirty="0" smtClean="0">
                          <a:solidFill>
                            <a:srgbClr val="000000"/>
                          </a:solidFill>
                          <a:effectLst/>
                          <a:latin typeface="Arial" panose="020B0604020202020204" pitchFamily="34" charset="0"/>
                          <a:cs typeface="Arial" panose="020B0604020202020204" pitchFamily="34" charset="0"/>
                        </a:rPr>
                        <a:t>Smart HR Template</a:t>
                      </a:r>
                      <a:endParaRPr lang="en-US" sz="1100" b="0" i="0" u="none" strike="noStrike" dirty="0" smtClean="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100" b="0" i="0" u="none" strike="noStrike" baseline="0" dirty="0" smtClean="0">
                          <a:solidFill>
                            <a:schemeClr val="tx1"/>
                          </a:solidFill>
                          <a:effectLst/>
                          <a:latin typeface="Arial" panose="020B0604020202020204" pitchFamily="34" charset="0"/>
                          <a:cs typeface="Arial" panose="020B0604020202020204" pitchFamily="34" charset="0"/>
                        </a:rPr>
                        <a:t>Reviews and processes Smart HR Template </a:t>
                      </a:r>
                      <a:endParaRPr lang="en-US" sz="1100" b="0" i="0" u="none" strike="noStrike" dirty="0" smtClean="0">
                        <a:solidFill>
                          <a:schemeClr val="tx1"/>
                        </a:solidFill>
                        <a:effectLst/>
                        <a:latin typeface="Arial" panose="020B0604020202020204" pitchFamily="34" charset="0"/>
                        <a:cs typeface="Arial" panose="020B0604020202020204" pitchFamily="34" charset="0"/>
                      </a:endParaRPr>
                    </a:p>
                  </a:txBody>
                  <a:tcPr marL="45720" marR="45720"/>
                </a:tc>
                <a:tc>
                  <a:txBody>
                    <a:bodyPr/>
                    <a:lstStyle/>
                    <a:p>
                      <a:pPr algn="l" fontAlgn="t"/>
                      <a:endParaRPr lang="en-US" sz="1100" b="0" i="0" u="none" strike="noStrike" dirty="0">
                        <a:solidFill>
                          <a:schemeClr val="tx1"/>
                        </a:solidFill>
                        <a:effectLst/>
                        <a:latin typeface="Arial" panose="020B0604020202020204" pitchFamily="34" charset="0"/>
                        <a:cs typeface="Arial" panose="020B0604020202020204" pitchFamily="34" charset="0"/>
                      </a:endParaRPr>
                    </a:p>
                  </a:txBody>
                  <a:tcPr marL="45720" marR="45720"/>
                </a:tc>
                <a:extLst>
                  <a:ext uri="{0D108BD9-81ED-4DB2-BD59-A6C34878D82A}">
                    <a16:rowId xmlns:a16="http://schemas.microsoft.com/office/drawing/2014/main" val="2066343259"/>
                  </a:ext>
                </a:extLst>
              </a:tr>
              <a:tr h="903812">
                <a:tc>
                  <a:txBody>
                    <a:bodyPr/>
                    <a:lstStyle/>
                    <a:p>
                      <a:pPr algn="l" fontAlgn="t"/>
                      <a:r>
                        <a:rPr lang="en-US" sz="1050" b="1" i="0" u="none" strike="noStrike" dirty="0" smtClean="0">
                          <a:solidFill>
                            <a:schemeClr val="bg1"/>
                          </a:solidFill>
                          <a:effectLst/>
                          <a:latin typeface="Arial" panose="020B0604020202020204" pitchFamily="34" charset="0"/>
                          <a:cs typeface="Arial" panose="020B0604020202020204" pitchFamily="34" charset="0"/>
                        </a:rPr>
                        <a:t>ONBOARDING</a:t>
                      </a:r>
                      <a:endParaRPr lang="en-US" sz="1050" b="1" i="0" u="none" strike="noStrike" dirty="0">
                        <a:solidFill>
                          <a:schemeClr val="bg1"/>
                        </a:solidFill>
                        <a:effectLst/>
                        <a:latin typeface="Arial" panose="020B0604020202020204" pitchFamily="34" charset="0"/>
                        <a:cs typeface="Arial" panose="020B0604020202020204" pitchFamily="34" charset="0"/>
                      </a:endParaRPr>
                    </a:p>
                  </a:txBody>
                  <a:tcPr marL="45720" marR="45720" anchor="ctr">
                    <a:solidFill>
                      <a:srgbClr val="5B9BD5"/>
                    </a:solidFill>
                  </a:tcPr>
                </a:tc>
                <a:tc>
                  <a:txBody>
                    <a:bodyPr/>
                    <a:lstStyle/>
                    <a:p>
                      <a:pPr algn="l" fontAlgn="t"/>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endParaRPr lang="en-US" sz="1100" dirty="0" smtClean="0">
                        <a:solidFill>
                          <a:schemeClr val="accent2">
                            <a:lumMod val="75000"/>
                          </a:schemeClr>
                        </a:solidFill>
                      </a:endParaRPr>
                    </a:p>
                  </a:txBody>
                  <a:tcPr marL="45720" marR="45720"/>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100" b="0" i="0" u="none" strike="noStrike" dirty="0" smtClean="0">
                          <a:solidFill>
                            <a:srgbClr val="000000"/>
                          </a:solidFill>
                          <a:effectLst/>
                          <a:latin typeface="Arial" panose="020B0604020202020204" pitchFamily="34" charset="0"/>
                          <a:cs typeface="Arial" panose="020B0604020202020204" pitchFamily="34" charset="0"/>
                        </a:rPr>
                        <a:t>Receives</a:t>
                      </a:r>
                      <a:r>
                        <a:rPr lang="en-US" sz="1100" b="0" i="0" u="none" strike="noStrike" baseline="0" dirty="0" smtClean="0">
                          <a:solidFill>
                            <a:srgbClr val="000000"/>
                          </a:solidFill>
                          <a:effectLst/>
                          <a:latin typeface="Arial" panose="020B0604020202020204" pitchFamily="34" charset="0"/>
                          <a:cs typeface="Arial" panose="020B0604020202020204" pitchFamily="34" charset="0"/>
                        </a:rPr>
                        <a:t> employee paperwork and initiate ServiceLink generic request/snap shot onboarding form</a:t>
                      </a:r>
                      <a:endParaRPr lang="en-US" sz="1100" b="0" i="0" u="none" strike="noStrike" dirty="0" smtClean="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100" b="0" i="0" u="none" strike="noStrike" baseline="0" dirty="0" smtClean="0">
                          <a:solidFill>
                            <a:srgbClr val="000000"/>
                          </a:solidFill>
                          <a:effectLst/>
                          <a:latin typeface="Arial" panose="020B0604020202020204" pitchFamily="34" charset="0"/>
                          <a:cs typeface="Arial" panose="020B0604020202020204" pitchFamily="34" charset="0"/>
                        </a:rPr>
                        <a:t>Send DocuSign packet to employee. </a:t>
                      </a:r>
                      <a:r>
                        <a:rPr lang="en-US" sz="1100" b="0" i="0" u="none" strike="noStrike" dirty="0" smtClean="0">
                          <a:solidFill>
                            <a:srgbClr val="000000"/>
                          </a:solidFill>
                          <a:effectLst/>
                          <a:latin typeface="Arial" panose="020B0604020202020204" pitchFamily="34" charset="0"/>
                          <a:cs typeface="Arial" panose="020B0604020202020204" pitchFamily="34" charset="0"/>
                        </a:rPr>
                        <a:t>Performs</a:t>
                      </a:r>
                      <a:r>
                        <a:rPr lang="en-US" sz="1100" b="0" i="0" u="none" strike="noStrike" baseline="0" dirty="0" smtClean="0">
                          <a:solidFill>
                            <a:srgbClr val="000000"/>
                          </a:solidFill>
                          <a:effectLst/>
                          <a:latin typeface="Arial" panose="020B0604020202020204" pitchFamily="34" charset="0"/>
                          <a:cs typeface="Arial" panose="020B0604020202020204" pitchFamily="34" charset="0"/>
                        </a:rPr>
                        <a:t> in person session, and updates ServiceLink/Snap shot once complete to notify the unit to initiate Hire template</a:t>
                      </a:r>
                      <a:endParaRPr lang="en-US" sz="1100" b="0" i="0" u="none" strike="noStrike" dirty="0" smtClean="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endParaRPr lang="en-US" sz="1600" dirty="0"/>
                    </a:p>
                  </a:txBody>
                  <a:tcPr marL="45720" marR="45720"/>
                </a:tc>
                <a:tc>
                  <a:txBody>
                    <a:bodyPr/>
                    <a:lstStyle/>
                    <a:p>
                      <a:pPr algn="l" fontAlgn="t"/>
                      <a:endParaRPr lang="en-US" sz="1100" b="0" i="0" u="none" strike="noStrike" dirty="0">
                        <a:solidFill>
                          <a:schemeClr val="tx1"/>
                        </a:solidFill>
                        <a:effectLst/>
                        <a:latin typeface="Arial" panose="020B0604020202020204" pitchFamily="34" charset="0"/>
                        <a:cs typeface="Arial" panose="020B0604020202020204" pitchFamily="34" charset="0"/>
                      </a:endParaRPr>
                    </a:p>
                  </a:txBody>
                  <a:tcPr marL="45720" marR="45720"/>
                </a:tc>
                <a:extLst>
                  <a:ext uri="{0D108BD9-81ED-4DB2-BD59-A6C34878D82A}">
                    <a16:rowId xmlns:a16="http://schemas.microsoft.com/office/drawing/2014/main" val="1616809986"/>
                  </a:ext>
                </a:extLst>
              </a:tr>
              <a:tr h="1529314">
                <a:tc>
                  <a:txBody>
                    <a:bodyPr/>
                    <a:lstStyle/>
                    <a:p>
                      <a:pPr algn="l" fontAlgn="t"/>
                      <a:r>
                        <a:rPr lang="en-US" sz="1050" b="1" i="0" u="none" strike="noStrike" dirty="0" smtClean="0">
                          <a:solidFill>
                            <a:schemeClr val="bg1"/>
                          </a:solidFill>
                          <a:effectLst/>
                          <a:latin typeface="Arial" panose="020B0604020202020204" pitchFamily="34" charset="0"/>
                          <a:cs typeface="Arial" panose="020B0604020202020204" pitchFamily="34" charset="0"/>
                        </a:rPr>
                        <a:t>ONBOARDING</a:t>
                      </a:r>
                      <a:endParaRPr lang="en-US" sz="1050" b="1" i="0" u="none" strike="noStrike" dirty="0">
                        <a:solidFill>
                          <a:schemeClr val="bg1"/>
                        </a:solidFill>
                        <a:effectLst/>
                        <a:latin typeface="Arial" panose="020B0604020202020204" pitchFamily="34" charset="0"/>
                        <a:cs typeface="Arial" panose="020B0604020202020204" pitchFamily="34" charset="0"/>
                      </a:endParaRPr>
                    </a:p>
                  </a:txBody>
                  <a:tcPr marL="45720" marR="45720" anchor="ctr">
                    <a:solidFill>
                      <a:srgbClr val="5B9BD5"/>
                    </a:solidFill>
                  </a:tcPr>
                </a:tc>
                <a:tc>
                  <a:txBody>
                    <a:bodyPr/>
                    <a:lstStyle/>
                    <a:p>
                      <a:pPr algn="l" fontAlgn="t"/>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endParaRPr lang="en-US" sz="1100" dirty="0" smtClean="0">
                        <a:solidFill>
                          <a:schemeClr val="accent2">
                            <a:lumMod val="75000"/>
                          </a:schemeClr>
                        </a:solidFill>
                      </a:endParaRPr>
                    </a:p>
                  </a:txBody>
                  <a:tcPr marL="45720" marR="45720"/>
                </a:tc>
                <a:tc>
                  <a:txBody>
                    <a:bodyPr/>
                    <a:lstStyle/>
                    <a:p>
                      <a:r>
                        <a:rPr lang="en-US" sz="1100" dirty="0" smtClean="0"/>
                        <a:t>Process Smart HR Template to</a:t>
                      </a:r>
                      <a:r>
                        <a:rPr lang="en-US" sz="1100" baseline="0" dirty="0" smtClean="0"/>
                        <a:t> update personal data and Tracker to update tracker ID.</a:t>
                      </a:r>
                      <a:r>
                        <a:rPr lang="en-US" sz="1100" dirty="0" smtClean="0"/>
                        <a:t> </a:t>
                      </a:r>
                    </a:p>
                    <a:p>
                      <a:endParaRPr lang="en-US" sz="1100" dirty="0" smtClean="0"/>
                    </a:p>
                    <a:p>
                      <a:r>
                        <a:rPr lang="en-US" sz="1100" dirty="0" smtClean="0"/>
                        <a:t>Needs to review Smart HR Template page and/or email to verify that it was approved/denied by SSC that it needs to be re-entered / cloned.</a:t>
                      </a:r>
                    </a:p>
                    <a:p>
                      <a:endParaRPr lang="en-US" sz="1600" dirty="0"/>
                    </a:p>
                  </a:txBody>
                  <a:tcPr marL="45720" marR="45720"/>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100" b="0" i="0" u="none" strike="noStrike" dirty="0" smtClean="0">
                          <a:solidFill>
                            <a:srgbClr val="000000"/>
                          </a:solidFill>
                          <a:effectLst/>
                          <a:latin typeface="Arial" panose="020B0604020202020204" pitchFamily="34" charset="0"/>
                          <a:cs typeface="Arial" panose="020B0604020202020204" pitchFamily="34" charset="0"/>
                        </a:rPr>
                        <a:t>Review</a:t>
                      </a:r>
                      <a:r>
                        <a:rPr lang="en-US" sz="1100" b="0" i="0" u="none" strike="noStrike" baseline="0" dirty="0" smtClean="0">
                          <a:solidFill>
                            <a:srgbClr val="000000"/>
                          </a:solidFill>
                          <a:effectLst/>
                          <a:latin typeface="Arial" panose="020B0604020202020204" pitchFamily="34" charset="0"/>
                          <a:cs typeface="Arial" panose="020B0604020202020204" pitchFamily="34" charset="0"/>
                        </a:rPr>
                        <a:t> and approve/deny</a:t>
                      </a:r>
                      <a:r>
                        <a:rPr lang="en-US" sz="1100" b="0" i="0" u="none" strike="noStrike" dirty="0" smtClean="0">
                          <a:solidFill>
                            <a:srgbClr val="000000"/>
                          </a:solidFill>
                          <a:effectLst/>
                          <a:latin typeface="Arial" panose="020B0604020202020204" pitchFamily="34" charset="0"/>
                          <a:cs typeface="Arial" panose="020B0604020202020204" pitchFamily="34" charset="0"/>
                        </a:rPr>
                        <a:t> </a:t>
                      </a:r>
                      <a:r>
                        <a:rPr lang="en-US" sz="1100" b="0" i="0" u="none" strike="noStrike" baseline="0" dirty="0" smtClean="0">
                          <a:solidFill>
                            <a:srgbClr val="000000"/>
                          </a:solidFill>
                          <a:effectLst/>
                          <a:latin typeface="Arial" panose="020B0604020202020204" pitchFamily="34" charset="0"/>
                          <a:cs typeface="Arial" panose="020B0604020202020204" pitchFamily="34" charset="0"/>
                        </a:rPr>
                        <a:t>Smart HR </a:t>
                      </a:r>
                      <a:r>
                        <a:rPr lang="en-US" sz="1100" b="0" i="0" u="none" strike="noStrike" baseline="0" dirty="0" smtClean="0">
                          <a:solidFill>
                            <a:srgbClr val="000000"/>
                          </a:solidFill>
                          <a:effectLst/>
                          <a:latin typeface="Arial" panose="020B0604020202020204" pitchFamily="34" charset="0"/>
                          <a:cs typeface="Arial" panose="020B0604020202020204" pitchFamily="34" charset="0"/>
                        </a:rPr>
                        <a:t>Template, Personal Data</a:t>
                      </a:r>
                      <a:endParaRPr lang="en-US" sz="1100" b="0" i="0" u="none" strike="noStrike" dirty="0" smtClean="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100" b="0" i="0" u="none" strike="noStrike" baseline="0" dirty="0" smtClean="0">
                          <a:solidFill>
                            <a:schemeClr val="tx1"/>
                          </a:solidFill>
                          <a:effectLst/>
                          <a:latin typeface="Arial" panose="020B0604020202020204" pitchFamily="34" charset="0"/>
                          <a:cs typeface="Arial" panose="020B0604020202020204" pitchFamily="34" charset="0"/>
                        </a:rPr>
                        <a:t>Reviews and processes Smart HR </a:t>
                      </a:r>
                      <a:r>
                        <a:rPr lang="en-US" sz="1100" b="0" i="0" u="none" strike="noStrike" baseline="0" dirty="0" smtClean="0">
                          <a:solidFill>
                            <a:schemeClr val="tx1"/>
                          </a:solidFill>
                          <a:effectLst/>
                          <a:latin typeface="Arial" panose="020B0604020202020204" pitchFamily="34" charset="0"/>
                          <a:cs typeface="Arial" panose="020B0604020202020204" pitchFamily="34" charset="0"/>
                        </a:rPr>
                        <a:t>Template, Personal Data </a:t>
                      </a:r>
                      <a:endParaRPr lang="en-US" sz="1100" b="0" i="0" u="none" strike="noStrike" dirty="0" smtClean="0">
                        <a:solidFill>
                          <a:schemeClr val="tx1"/>
                        </a:solidFill>
                        <a:effectLst/>
                        <a:latin typeface="Arial" panose="020B0604020202020204" pitchFamily="34" charset="0"/>
                        <a:cs typeface="Arial" panose="020B0604020202020204" pitchFamily="34" charset="0"/>
                      </a:endParaRPr>
                    </a:p>
                  </a:txBody>
                  <a:tcPr marL="45720" marR="45720"/>
                </a:tc>
                <a:tc>
                  <a:txBody>
                    <a:bodyPr/>
                    <a:lstStyle/>
                    <a:p>
                      <a:pPr algn="l" fontAlgn="t"/>
                      <a:endParaRPr lang="en-US" sz="1100" b="0" i="0" u="none" strike="noStrike" dirty="0">
                        <a:solidFill>
                          <a:schemeClr val="tx1"/>
                        </a:solidFill>
                        <a:effectLst/>
                        <a:latin typeface="Arial" panose="020B0604020202020204" pitchFamily="34" charset="0"/>
                        <a:cs typeface="Arial" panose="020B0604020202020204" pitchFamily="34" charset="0"/>
                      </a:endParaRPr>
                    </a:p>
                  </a:txBody>
                  <a:tcPr marL="45720" marR="45720"/>
                </a:tc>
                <a:extLst>
                  <a:ext uri="{0D108BD9-81ED-4DB2-BD59-A6C34878D82A}">
                    <a16:rowId xmlns:a16="http://schemas.microsoft.com/office/drawing/2014/main" val="2869357122"/>
                  </a:ext>
                </a:extLst>
              </a:tr>
              <a:tr h="903812">
                <a:tc>
                  <a:txBody>
                    <a:bodyPr/>
                    <a:lstStyle/>
                    <a:p>
                      <a:pPr algn="l" fontAlgn="t"/>
                      <a:r>
                        <a:rPr lang="en-US" sz="1050" b="1" i="0" u="none" strike="noStrike" dirty="0" smtClean="0">
                          <a:solidFill>
                            <a:schemeClr val="bg1"/>
                          </a:solidFill>
                          <a:effectLst/>
                          <a:latin typeface="Arial" panose="020B0604020202020204" pitchFamily="34" charset="0"/>
                          <a:cs typeface="Arial" panose="020B0604020202020204" pitchFamily="34" charset="0"/>
                        </a:rPr>
                        <a:t>ONBOARDING</a:t>
                      </a:r>
                      <a:endParaRPr lang="en-US" sz="1050" b="1" i="0" u="none" strike="noStrike" dirty="0">
                        <a:solidFill>
                          <a:schemeClr val="bg1"/>
                        </a:solidFill>
                        <a:effectLst/>
                        <a:latin typeface="Arial" panose="020B0604020202020204" pitchFamily="34" charset="0"/>
                        <a:cs typeface="Arial" panose="020B0604020202020204" pitchFamily="34" charset="0"/>
                      </a:endParaRPr>
                    </a:p>
                  </a:txBody>
                  <a:tcPr marL="45720" marR="45720" anchor="ctr">
                    <a:solidFill>
                      <a:srgbClr val="5B9BD5"/>
                    </a:solidFill>
                  </a:tcPr>
                </a:tc>
                <a:tc>
                  <a:txBody>
                    <a:bodyPr/>
                    <a:lstStyle/>
                    <a:p>
                      <a:pPr algn="l" fontAlgn="ct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marL="0" marR="0" indent="0" algn="l">
                        <a:spcBef>
                          <a:spcPts val="0"/>
                        </a:spcBef>
                        <a:spcAft>
                          <a:spcPts val="0"/>
                        </a:spcAft>
                        <a:buFont typeface="+mj-lt"/>
                        <a:buNone/>
                      </a:pPr>
                      <a:endParaRPr lang="en-US" sz="1100" dirty="0">
                        <a:effectLst/>
                        <a:latin typeface="+mn-lt"/>
                        <a:ea typeface="Calibri" panose="020F0502020204030204" pitchFamily="34" charset="0"/>
                        <a:cs typeface="Times New Roman" panose="02020603050405020304" pitchFamily="18" charset="0"/>
                      </a:endParaRPr>
                    </a:p>
                  </a:txBody>
                  <a:tcPr marL="45720" marR="45720"/>
                </a:tc>
                <a:tc>
                  <a:txBody>
                    <a:bodyPr/>
                    <a:lstStyle/>
                    <a:p>
                      <a:pPr marL="0" marR="0" indent="0" algn="l">
                        <a:spcBef>
                          <a:spcPts val="0"/>
                        </a:spcBef>
                        <a:spcAft>
                          <a:spcPts val="0"/>
                        </a:spcAft>
                        <a:buFont typeface="+mj-lt"/>
                        <a:buNone/>
                      </a:pPr>
                      <a:r>
                        <a:rPr lang="en-US" sz="1100" dirty="0" smtClean="0">
                          <a:effectLst/>
                          <a:latin typeface="+mn-lt"/>
                          <a:ea typeface="Calibri" panose="020F0502020204030204" pitchFamily="34" charset="0"/>
                          <a:cs typeface="Times New Roman" panose="02020603050405020304" pitchFamily="18" charset="0"/>
                        </a:rPr>
                        <a:t>Pilot Unit should reach out to central office for any questions regarding </a:t>
                      </a:r>
                      <a:r>
                        <a:rPr lang="en-US" sz="1100" dirty="0" smtClean="0">
                          <a:effectLst/>
                          <a:latin typeface="+mn-lt"/>
                          <a:ea typeface="Calibri" panose="020F0502020204030204" pitchFamily="34" charset="0"/>
                          <a:cs typeface="Times New Roman" panose="02020603050405020304" pitchFamily="18" charset="0"/>
                        </a:rPr>
                        <a:t>policy and FLSA mismatch </a:t>
                      </a:r>
                      <a:r>
                        <a:rPr lang="en-US" sz="1100" dirty="0" smtClean="0">
                          <a:effectLst/>
                          <a:latin typeface="+mn-lt"/>
                          <a:ea typeface="Calibri" panose="020F0502020204030204" pitchFamily="34" charset="0"/>
                          <a:cs typeface="Times New Roman" panose="02020603050405020304" pitchFamily="18" charset="0"/>
                        </a:rPr>
                        <a:t>prior to processing</a:t>
                      </a:r>
                      <a:r>
                        <a:rPr lang="en-US" sz="1100" baseline="0" dirty="0" smtClean="0">
                          <a:effectLst/>
                          <a:latin typeface="+mn-lt"/>
                          <a:ea typeface="Calibri" panose="020F0502020204030204" pitchFamily="34" charset="0"/>
                          <a:cs typeface="Times New Roman" panose="02020603050405020304" pitchFamily="18" charset="0"/>
                        </a:rPr>
                        <a:t> template</a:t>
                      </a:r>
                      <a:endParaRPr lang="en-US" sz="1100" dirty="0">
                        <a:effectLst/>
                        <a:latin typeface="+mn-lt"/>
                        <a:ea typeface="Calibri" panose="020F0502020204030204" pitchFamily="34" charset="0"/>
                        <a:cs typeface="Times New Roman" panose="02020603050405020304" pitchFamily="18" charset="0"/>
                      </a:endParaRPr>
                    </a:p>
                  </a:txBody>
                  <a:tcPr marL="45720" marR="45720"/>
                </a:tc>
                <a:tc>
                  <a:txBody>
                    <a:bodyPr/>
                    <a:lstStyle/>
                    <a:p>
                      <a:pPr marL="0" marR="0" indent="0" algn="l">
                        <a:spcBef>
                          <a:spcPts val="0"/>
                        </a:spcBef>
                        <a:spcAft>
                          <a:spcPts val="0"/>
                        </a:spcAft>
                        <a:buFont typeface="+mj-lt"/>
                        <a:buNone/>
                      </a:pPr>
                      <a:r>
                        <a:rPr lang="en-US" sz="1100" dirty="0" smtClean="0">
                          <a:effectLst/>
                          <a:latin typeface="+mn-lt"/>
                          <a:ea typeface="Calibri" panose="020F0502020204030204" pitchFamily="34" charset="0"/>
                          <a:cs typeface="Times New Roman" panose="02020603050405020304" pitchFamily="18" charset="0"/>
                        </a:rPr>
                        <a:t>SSCs should reach out to central office for any questions regarding policy prior to approving template </a:t>
                      </a:r>
                      <a:endParaRPr lang="en-US" sz="1100" dirty="0">
                        <a:effectLst/>
                        <a:latin typeface="+mn-lt"/>
                        <a:ea typeface="Calibri" panose="020F0502020204030204" pitchFamily="34" charset="0"/>
                        <a:cs typeface="Times New Roman" panose="02020603050405020304" pitchFamily="18" charset="0"/>
                      </a:endParaRPr>
                    </a:p>
                  </a:txBody>
                  <a:tcPr marL="45720" marR="45720"/>
                </a:tc>
                <a:tc>
                  <a:txBody>
                    <a:bodyPr/>
                    <a:lstStyle/>
                    <a:p>
                      <a:pPr marL="0" marR="0" algn="l">
                        <a:spcBef>
                          <a:spcPts val="0"/>
                        </a:spcBef>
                        <a:spcAft>
                          <a:spcPts val="0"/>
                        </a:spcAft>
                      </a:pPr>
                      <a:endParaRPr lang="en-US" sz="1400" dirty="0">
                        <a:effectLst/>
                        <a:latin typeface="+mn-lt"/>
                        <a:ea typeface="Calibri" panose="020F0502020204030204" pitchFamily="34" charset="0"/>
                        <a:cs typeface="Times New Roman" panose="02020603050405020304" pitchFamily="18" charset="0"/>
                      </a:endParaRPr>
                    </a:p>
                  </a:txBody>
                  <a:tcPr marL="45720" marR="45720"/>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100" dirty="0" smtClean="0">
                          <a:effectLst/>
                          <a:latin typeface="+mn-lt"/>
                          <a:ea typeface="Calibri" panose="020F0502020204030204" pitchFamily="34" charset="0"/>
                          <a:cs typeface="Times New Roman" panose="02020603050405020304" pitchFamily="18" charset="0"/>
                        </a:rPr>
                        <a:t>Respond to any policy questions </a:t>
                      </a:r>
                    </a:p>
                    <a:p>
                      <a:pPr algn="l" fontAlgn="t"/>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extLst>
                  <a:ext uri="{0D108BD9-81ED-4DB2-BD59-A6C34878D82A}">
                    <a16:rowId xmlns:a16="http://schemas.microsoft.com/office/drawing/2014/main" val="1003020486"/>
                  </a:ext>
                </a:extLst>
              </a:tr>
            </a:tbl>
          </a:graphicData>
        </a:graphic>
      </p:graphicFrame>
      <p:sp>
        <p:nvSpPr>
          <p:cNvPr id="5" name="Folded Corner 4"/>
          <p:cNvSpPr/>
          <p:nvPr/>
        </p:nvSpPr>
        <p:spPr>
          <a:xfrm>
            <a:off x="11106577" y="1240903"/>
            <a:ext cx="1085423" cy="1200337"/>
          </a:xfrm>
          <a:prstGeom prst="foldedCorner">
            <a:avLst/>
          </a:prstGeom>
          <a:ln/>
        </p:spPr>
        <p:style>
          <a:lnRef idx="0">
            <a:schemeClr val="accent4"/>
          </a:lnRef>
          <a:fillRef idx="3">
            <a:schemeClr val="accent4"/>
          </a:fillRef>
          <a:effectRef idx="3">
            <a:schemeClr val="accent4"/>
          </a:effectRef>
          <a:fontRef idx="minor">
            <a:schemeClr val="lt1"/>
          </a:fontRef>
        </p:style>
        <p:txBody>
          <a:bodyPr rtlCol="0" anchor="ctr"/>
          <a:lstStyle/>
          <a:p>
            <a:pPr algn="ctr"/>
            <a:r>
              <a:rPr lang="en-US" dirty="0"/>
              <a:t>9</a:t>
            </a:r>
            <a:endParaRPr lang="en-US" dirty="0" smtClean="0"/>
          </a:p>
          <a:p>
            <a:pPr algn="ctr"/>
            <a:r>
              <a:rPr lang="en-US" dirty="0" smtClean="0"/>
              <a:t>Hand </a:t>
            </a:r>
          </a:p>
          <a:p>
            <a:pPr algn="ctr"/>
            <a:r>
              <a:rPr lang="en-US" dirty="0" smtClean="0"/>
              <a:t>offs</a:t>
            </a:r>
            <a:endParaRPr lang="en-US" dirty="0"/>
          </a:p>
        </p:txBody>
      </p:sp>
      <p:sp>
        <p:nvSpPr>
          <p:cNvPr id="6" name="Slide Number Placeholder 5"/>
          <p:cNvSpPr>
            <a:spLocks noGrp="1"/>
          </p:cNvSpPr>
          <p:nvPr>
            <p:ph type="sldNum" sz="quarter" idx="12"/>
          </p:nvPr>
        </p:nvSpPr>
        <p:spPr>
          <a:xfrm>
            <a:off x="131458" y="6426985"/>
            <a:ext cx="2844800" cy="304800"/>
          </a:xfrm>
        </p:spPr>
        <p:txBody>
          <a:bodyPr/>
          <a:lstStyle/>
          <a:p>
            <a:pPr algn="l">
              <a:defRPr/>
            </a:pPr>
            <a:fld id="{08156D9A-717C-4C36-974D-F6EE13F3C2A5}" type="slidenum">
              <a:rPr lang="en-US" altLang="en-US" smtClean="0">
                <a:solidFill>
                  <a:prstClr val="black"/>
                </a:solidFill>
              </a:rPr>
              <a:pPr algn="l">
                <a:defRPr/>
              </a:pPr>
              <a:t>16</a:t>
            </a:fld>
            <a:endParaRPr lang="en-US" altLang="en-US" dirty="0">
              <a:solidFill>
                <a:prstClr val="black"/>
              </a:solidFill>
            </a:endParaRPr>
          </a:p>
        </p:txBody>
      </p:sp>
    </p:spTree>
    <p:extLst>
      <p:ext uri="{BB962C8B-B14F-4D97-AF65-F5344CB8AC3E}">
        <p14:creationId xmlns:p14="http://schemas.microsoft.com/office/powerpoint/2010/main" val="189736660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1"/>
          <p:cNvSpPr>
            <a:spLocks noGrp="1"/>
          </p:cNvSpPr>
          <p:nvPr>
            <p:ph type="title"/>
          </p:nvPr>
        </p:nvSpPr>
        <p:spPr>
          <a:xfrm>
            <a:off x="378459" y="236220"/>
            <a:ext cx="10963618" cy="685800"/>
          </a:xfrm>
        </p:spPr>
        <p:txBody>
          <a:bodyPr>
            <a:normAutofit/>
          </a:bodyPr>
          <a:lstStyle/>
          <a:p>
            <a:r>
              <a:rPr lang="en-US" b="1" dirty="0" smtClean="0">
                <a:solidFill>
                  <a:schemeClr val="accent5"/>
                </a:solidFill>
                <a:latin typeface="Arial" panose="020B0604020202020204" pitchFamily="34" charset="0"/>
                <a:cs typeface="Arial" panose="020B0604020202020204" pitchFamily="34" charset="0"/>
              </a:rPr>
              <a:t>QUESTIONS</a:t>
            </a:r>
            <a:endParaRPr lang="en-US" b="1" dirty="0">
              <a:solidFill>
                <a:schemeClr val="accent5"/>
              </a:solidFill>
              <a:latin typeface="Arial" panose="020B0604020202020204" pitchFamily="34" charset="0"/>
              <a:cs typeface="Arial" panose="020B0604020202020204" pitchFamily="34" charset="0"/>
            </a:endParaRPr>
          </a:p>
        </p:txBody>
      </p:sp>
      <p:pic>
        <p:nvPicPr>
          <p:cNvPr id="6" name="Picture 2" descr="Image result for question and answ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428143" y="236220"/>
            <a:ext cx="1371036" cy="1028277"/>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a:xfrm>
            <a:off x="118386" y="6386348"/>
            <a:ext cx="2844800" cy="304800"/>
          </a:xfrm>
        </p:spPr>
        <p:txBody>
          <a:bodyPr/>
          <a:lstStyle/>
          <a:p>
            <a:pPr algn="l">
              <a:defRPr/>
            </a:pPr>
            <a:fld id="{08156D9A-717C-4C36-974D-F6EE13F3C2A5}" type="slidenum">
              <a:rPr lang="en-US" altLang="en-US" smtClean="0">
                <a:solidFill>
                  <a:prstClr val="black"/>
                </a:solidFill>
              </a:rPr>
              <a:pPr algn="l">
                <a:defRPr/>
              </a:pPr>
              <a:t>17</a:t>
            </a:fld>
            <a:endParaRPr lang="en-US" altLang="en-US" dirty="0">
              <a:solidFill>
                <a:prstClr val="black"/>
              </a:solidFill>
            </a:endParaRPr>
          </a:p>
        </p:txBody>
      </p:sp>
      <p:sp>
        <p:nvSpPr>
          <p:cNvPr id="7" name="Rectangle 6"/>
          <p:cNvSpPr/>
          <p:nvPr/>
        </p:nvSpPr>
        <p:spPr>
          <a:xfrm>
            <a:off x="587229" y="1072500"/>
            <a:ext cx="10754848" cy="4893647"/>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lang="en-US" sz="2400" noProof="0" dirty="0" smtClean="0">
                <a:solidFill>
                  <a:prstClr val="black"/>
                </a:solidFill>
                <a:latin typeface="Arial"/>
              </a:rPr>
              <a:t>PILOT UNITS/SSC’s:</a:t>
            </a:r>
          </a:p>
          <a:p>
            <a:pPr marR="0" lvl="0" algn="l" defTabSz="914400" rtl="0" eaLnBrk="1" fontAlgn="auto" latinLnBrk="0" hangingPunct="1">
              <a:lnSpc>
                <a:spcPct val="100000"/>
              </a:lnSpc>
              <a:spcBef>
                <a:spcPts val="0"/>
              </a:spcBef>
              <a:spcAft>
                <a:spcPts val="0"/>
              </a:spcAft>
              <a:buClrTx/>
              <a:buSzTx/>
              <a:tabLst/>
              <a:defRPr/>
            </a:pPr>
            <a:endParaRPr lang="en-US" sz="2400" noProof="0" dirty="0" smtClean="0">
              <a:solidFill>
                <a:prstClr val="black"/>
              </a:solidFill>
              <a:latin typeface="Arial"/>
            </a:endParaRPr>
          </a:p>
          <a:p>
            <a:pPr marL="342900" marR="0" lvl="0" indent="-342900" algn="l" defTabSz="914400" rtl="0" eaLnBrk="1" fontAlgn="auto" latinLnBrk="0" hangingPunct="1">
              <a:lnSpc>
                <a:spcPct val="100000"/>
              </a:lnSpc>
              <a:spcBef>
                <a:spcPts val="0"/>
              </a:spcBef>
              <a:spcAft>
                <a:spcPts val="0"/>
              </a:spcAft>
              <a:buClrTx/>
              <a:buSzTx/>
              <a:buFontTx/>
              <a:buBlip>
                <a:blip r:embed="rId5"/>
              </a:buBlip>
              <a:tabLst/>
              <a:defRPr/>
            </a:pPr>
            <a:r>
              <a:rPr kumimoji="0" lang="en-US" sz="2400" b="0" i="0" u="none" strike="noStrike" kern="1200" cap="none" spc="0" normalizeH="0" baseline="0" noProof="0" dirty="0" smtClean="0">
                <a:ln>
                  <a:noFill/>
                </a:ln>
                <a:solidFill>
                  <a:prstClr val="black"/>
                </a:solidFill>
                <a:effectLst/>
                <a:uLnTx/>
                <a:uFillTx/>
                <a:latin typeface="Arial"/>
                <a:ea typeface="+mn-ea"/>
                <a:cs typeface="+mn-cs"/>
              </a:rPr>
              <a:t>Are you prepared to follow the new processes?</a:t>
            </a:r>
          </a:p>
          <a:p>
            <a:pPr marL="342900" marR="0" lvl="0" indent="-342900" algn="l" defTabSz="914400" rtl="0" eaLnBrk="1" fontAlgn="auto" latinLnBrk="0" hangingPunct="1">
              <a:lnSpc>
                <a:spcPct val="100000"/>
              </a:lnSpc>
              <a:spcBef>
                <a:spcPts val="0"/>
              </a:spcBef>
              <a:spcAft>
                <a:spcPts val="0"/>
              </a:spcAft>
              <a:buClrTx/>
              <a:buSzTx/>
              <a:buFontTx/>
              <a:buBlip>
                <a:blip r:embed="rId5"/>
              </a:buBlip>
              <a:tabLst/>
              <a:defRPr/>
            </a:pPr>
            <a:endParaRPr kumimoji="0" lang="en-US" sz="24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Blip>
                <a:blip r:embed="rId5"/>
              </a:buBlip>
              <a:tabLst/>
              <a:defRPr/>
            </a:pPr>
            <a:r>
              <a:rPr kumimoji="0" lang="en-US" sz="2400" b="0" i="0" u="none" strike="noStrike" kern="1200" cap="none" spc="0" normalizeH="0" baseline="0" noProof="0" dirty="0" smtClean="0">
                <a:ln>
                  <a:noFill/>
                </a:ln>
                <a:solidFill>
                  <a:prstClr val="black"/>
                </a:solidFill>
                <a:effectLst/>
                <a:uLnTx/>
                <a:uFillTx/>
                <a:latin typeface="Arial"/>
                <a:ea typeface="+mn-ea"/>
                <a:cs typeface="+mn-cs"/>
              </a:rPr>
              <a:t>Do you understand the processes and your role in the hand offs?</a:t>
            </a:r>
          </a:p>
          <a:p>
            <a:pPr marL="342900" marR="0" lvl="0" indent="-342900" algn="l" defTabSz="914400" rtl="0" eaLnBrk="1" fontAlgn="auto" latinLnBrk="0" hangingPunct="1">
              <a:lnSpc>
                <a:spcPct val="100000"/>
              </a:lnSpc>
              <a:spcBef>
                <a:spcPts val="0"/>
              </a:spcBef>
              <a:spcAft>
                <a:spcPts val="0"/>
              </a:spcAft>
              <a:buClrTx/>
              <a:buSzTx/>
              <a:buFontTx/>
              <a:buBlip>
                <a:blip r:embed="rId5"/>
              </a:buBlip>
              <a:tabLst/>
              <a:defRPr/>
            </a:pPr>
            <a:endParaRPr kumimoji="0" lang="en-US" sz="24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Blip>
                <a:blip r:embed="rId5"/>
              </a:buBlip>
              <a:tabLst/>
              <a:defRPr/>
            </a:pPr>
            <a:r>
              <a:rPr kumimoji="0" lang="en-US" sz="2400" b="0" i="0" u="none" strike="noStrike" kern="1200" cap="none" spc="0" normalizeH="0" baseline="0" noProof="0" dirty="0" smtClean="0">
                <a:ln>
                  <a:noFill/>
                </a:ln>
                <a:solidFill>
                  <a:prstClr val="black"/>
                </a:solidFill>
                <a:effectLst/>
                <a:uLnTx/>
                <a:uFillTx/>
                <a:latin typeface="Arial"/>
                <a:ea typeface="+mn-ea"/>
                <a:cs typeface="+mn-cs"/>
              </a:rPr>
              <a:t>Do you understand each</a:t>
            </a:r>
            <a:r>
              <a:rPr kumimoji="0" lang="en-US" sz="2400" b="0" i="0" u="none" strike="noStrike" kern="1200" cap="none" spc="0" normalizeH="0" noProof="0" dirty="0" smtClean="0">
                <a:ln>
                  <a:noFill/>
                </a:ln>
                <a:solidFill>
                  <a:prstClr val="black"/>
                </a:solidFill>
                <a:effectLst/>
                <a:uLnTx/>
                <a:uFillTx/>
                <a:latin typeface="Arial"/>
                <a:ea typeface="+mn-ea"/>
                <a:cs typeface="+mn-cs"/>
              </a:rPr>
              <a:t> others</a:t>
            </a:r>
            <a:r>
              <a:rPr kumimoji="0" lang="en-US" sz="2400" b="0" i="0" u="none" strike="noStrike" kern="1200" cap="none" spc="0" normalizeH="0" baseline="0" noProof="0" dirty="0" smtClean="0">
                <a:ln>
                  <a:noFill/>
                </a:ln>
                <a:solidFill>
                  <a:prstClr val="black"/>
                </a:solidFill>
                <a:effectLst/>
                <a:uLnTx/>
                <a:uFillTx/>
                <a:latin typeface="Arial"/>
                <a:ea typeface="+mn-ea"/>
                <a:cs typeface="+mn-cs"/>
              </a:rPr>
              <a:t> role in the process?</a:t>
            </a:r>
          </a:p>
          <a:p>
            <a:pPr marL="342900" marR="0" lvl="0" indent="-342900" algn="l" defTabSz="914400" rtl="0" eaLnBrk="1" fontAlgn="auto" latinLnBrk="0" hangingPunct="1">
              <a:lnSpc>
                <a:spcPct val="100000"/>
              </a:lnSpc>
              <a:spcBef>
                <a:spcPts val="0"/>
              </a:spcBef>
              <a:spcAft>
                <a:spcPts val="0"/>
              </a:spcAft>
              <a:buClrTx/>
              <a:buSzTx/>
              <a:buFontTx/>
              <a:buBlip>
                <a:blip r:embed="rId5"/>
              </a:buBlip>
              <a:tabLst/>
              <a:defRPr/>
            </a:pPr>
            <a:endParaRPr kumimoji="0" lang="en-US" sz="24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Blip>
                <a:blip r:embed="rId5"/>
              </a:buBlip>
              <a:tabLst/>
              <a:defRPr/>
            </a:pPr>
            <a:r>
              <a:rPr kumimoji="0" lang="en-US" sz="2400" b="0" i="0" u="none" strike="noStrike" kern="1200" cap="none" spc="0" normalizeH="0" baseline="0" noProof="0" dirty="0" smtClean="0">
                <a:ln>
                  <a:noFill/>
                </a:ln>
                <a:solidFill>
                  <a:prstClr val="black"/>
                </a:solidFill>
                <a:effectLst/>
                <a:uLnTx/>
                <a:uFillTx/>
                <a:latin typeface="Arial"/>
                <a:ea typeface="+mn-ea"/>
                <a:cs typeface="+mn-cs"/>
              </a:rPr>
              <a:t>Do you have any open questions not answered?</a:t>
            </a:r>
          </a:p>
          <a:p>
            <a:pPr marL="342900" marR="0" lvl="0" indent="-342900" algn="l" defTabSz="914400" rtl="0" eaLnBrk="1" fontAlgn="auto" latinLnBrk="0" hangingPunct="1">
              <a:lnSpc>
                <a:spcPct val="100000"/>
              </a:lnSpc>
              <a:spcBef>
                <a:spcPts val="0"/>
              </a:spcBef>
              <a:spcAft>
                <a:spcPts val="0"/>
              </a:spcAft>
              <a:buClrTx/>
              <a:buSzTx/>
              <a:buFontTx/>
              <a:buBlip>
                <a:blip r:embed="rId5"/>
              </a:buBlip>
              <a:tabLst/>
              <a:defRPr/>
            </a:pPr>
            <a:endParaRPr kumimoji="0" lang="en-US" sz="24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Blip>
                <a:blip r:embed="rId5"/>
              </a:buBlip>
              <a:tabLst/>
              <a:defRPr/>
            </a:pPr>
            <a:r>
              <a:rPr kumimoji="0" lang="en-US" sz="2400" b="0" i="0" u="none" strike="noStrike" kern="1200" cap="none" spc="0" normalizeH="0" baseline="0" noProof="0" dirty="0" smtClean="0">
                <a:ln>
                  <a:noFill/>
                </a:ln>
                <a:solidFill>
                  <a:prstClr val="black"/>
                </a:solidFill>
                <a:effectLst/>
                <a:uLnTx/>
                <a:uFillTx/>
                <a:latin typeface="Arial"/>
                <a:ea typeface="+mn-ea"/>
                <a:cs typeface="+mn-cs"/>
              </a:rPr>
              <a:t>Is there anything more you need? </a:t>
            </a:r>
          </a:p>
          <a:p>
            <a:pPr marL="342900" marR="0" lvl="0" indent="-342900" algn="l" defTabSz="914400" rtl="0" eaLnBrk="1" fontAlgn="auto" latinLnBrk="0" hangingPunct="1">
              <a:lnSpc>
                <a:spcPct val="100000"/>
              </a:lnSpc>
              <a:spcBef>
                <a:spcPts val="0"/>
              </a:spcBef>
              <a:spcAft>
                <a:spcPts val="0"/>
              </a:spcAft>
              <a:buClrTx/>
              <a:buSzTx/>
              <a:buFontTx/>
              <a:buBlip>
                <a:blip r:embed="rId5"/>
              </a:buBlip>
              <a:tabLst/>
              <a:defRPr/>
            </a:pPr>
            <a:endParaRPr kumimoji="0" lang="en-US" sz="2400" b="0" i="0" u="none" strike="noStrike" kern="1200" cap="none" spc="0" normalizeH="0" baseline="0" noProof="0" dirty="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Blip>
                <a:blip r:embed="rId5"/>
              </a:buBlip>
              <a:tabLst/>
              <a:defRPr/>
            </a:pPr>
            <a:r>
              <a:rPr kumimoji="0" lang="en-US" sz="2400" b="0" i="0" u="none" strike="noStrike" kern="1200" cap="none" spc="0" normalizeH="0" baseline="0" noProof="0" dirty="0" smtClean="0">
                <a:ln>
                  <a:noFill/>
                </a:ln>
                <a:solidFill>
                  <a:prstClr val="black"/>
                </a:solidFill>
                <a:effectLst/>
                <a:uLnTx/>
                <a:uFillTx/>
                <a:latin typeface="Arial"/>
                <a:ea typeface="+mn-ea"/>
                <a:cs typeface="+mn-cs"/>
              </a:rPr>
              <a:t>Are there any gaps that would stop you from being successful?</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48454088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929668" y="2038835"/>
            <a:ext cx="8425028" cy="2773311"/>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PAYPATH</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
        <p:nvSpPr>
          <p:cNvPr id="2" name="Slide Number Placeholder 1"/>
          <p:cNvSpPr>
            <a:spLocks noGrp="1"/>
          </p:cNvSpPr>
          <p:nvPr>
            <p:ph type="sldNum" sz="quarter" idx="12"/>
          </p:nvPr>
        </p:nvSpPr>
        <p:spPr>
          <a:xfrm>
            <a:off x="110435" y="6418152"/>
            <a:ext cx="2844800" cy="304800"/>
          </a:xfrm>
        </p:spPr>
        <p:txBody>
          <a:bodyPr/>
          <a:lstStyle/>
          <a:p>
            <a:pPr algn="l">
              <a:defRPr/>
            </a:pPr>
            <a:fld id="{08156D9A-717C-4C36-974D-F6EE13F3C2A5}" type="slidenum">
              <a:rPr lang="en-US" altLang="en-US" smtClean="0">
                <a:solidFill>
                  <a:prstClr val="black"/>
                </a:solidFill>
              </a:rPr>
              <a:pPr algn="l">
                <a:defRPr/>
              </a:pPr>
              <a:t>18</a:t>
            </a:fld>
            <a:endParaRPr lang="en-US" altLang="en-US" dirty="0">
              <a:solidFill>
                <a:prstClr val="black"/>
              </a:solidFill>
            </a:endParaRPr>
          </a:p>
        </p:txBody>
      </p:sp>
    </p:spTree>
    <p:extLst>
      <p:ext uri="{BB962C8B-B14F-4D97-AF65-F5344CB8AC3E}">
        <p14:creationId xmlns:p14="http://schemas.microsoft.com/office/powerpoint/2010/main" val="275452792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1"/>
          <p:cNvSpPr>
            <a:spLocks noGrp="1"/>
          </p:cNvSpPr>
          <p:nvPr>
            <p:ph type="title"/>
          </p:nvPr>
        </p:nvSpPr>
        <p:spPr>
          <a:xfrm>
            <a:off x="407974" y="163219"/>
            <a:ext cx="10963618" cy="685800"/>
          </a:xfrm>
        </p:spPr>
        <p:txBody>
          <a:bodyPr/>
          <a:lstStyle/>
          <a:p>
            <a:r>
              <a:rPr lang="en-US" dirty="0" smtClean="0">
                <a:solidFill>
                  <a:schemeClr val="accent5"/>
                </a:solidFill>
              </a:rPr>
              <a:t>PAYPATH ACTIONS OVERVIEW</a:t>
            </a:r>
            <a:endParaRPr lang="en-US" dirty="0">
              <a:solidFill>
                <a:schemeClr val="accent5"/>
              </a:solidFill>
            </a:endParaRPr>
          </a:p>
        </p:txBody>
      </p:sp>
      <p:sp>
        <p:nvSpPr>
          <p:cNvPr id="5" name="Slide Number Placeholder 3"/>
          <p:cNvSpPr>
            <a:spLocks noGrp="1"/>
          </p:cNvSpPr>
          <p:nvPr>
            <p:ph type="sldNum" sz="quarter" idx="12"/>
          </p:nvPr>
        </p:nvSpPr>
        <p:spPr>
          <a:xfrm>
            <a:off x="155641" y="6352566"/>
            <a:ext cx="442902" cy="39570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156D9A-717C-4C36-974D-F6EE13F3C2A5}" type="slidenum">
              <a:rPr kumimoji="0" lang="en-US" altLang="en-US" sz="1100" b="1"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altLang="en-US" sz="1100" b="1" i="0" u="none" strike="noStrike" kern="1200" cap="none" spc="0" normalizeH="0" baseline="0" noProof="0" dirty="0">
              <a:ln>
                <a:noFill/>
              </a:ln>
              <a:solidFill>
                <a:prstClr val="black"/>
              </a:solidFill>
              <a:effectLst/>
              <a:uLnTx/>
              <a:uFillTx/>
              <a:latin typeface="Arial"/>
              <a:ea typeface="+mn-ea"/>
              <a:cs typeface="+mn-cs"/>
            </a:endParaRPr>
          </a:p>
        </p:txBody>
      </p:sp>
      <p:sp>
        <p:nvSpPr>
          <p:cNvPr id="6" name="Rectangle 5"/>
          <p:cNvSpPr/>
          <p:nvPr/>
        </p:nvSpPr>
        <p:spPr>
          <a:xfrm>
            <a:off x="225094" y="877825"/>
            <a:ext cx="10963618" cy="4469429"/>
          </a:xfrm>
          <a:prstGeom prst="rect">
            <a:avLst/>
          </a:prstGeom>
          <a:solidFill>
            <a:schemeClr val="bg1"/>
          </a:solidFill>
          <a:ln>
            <a:solidFill>
              <a:schemeClr val="bg1"/>
            </a:solidFill>
          </a:ln>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The PayPath Actions page is a customized component (CEMLI</a:t>
            </a:r>
            <a:r>
              <a:rPr kumimoji="0" lang="en-US" sz="1800" b="0" i="0" u="none" strike="noStrike" kern="1200" cap="none" spc="0" normalizeH="0" noProof="0" dirty="0" smtClean="0">
                <a:ln>
                  <a:noFill/>
                </a:ln>
                <a:solidFill>
                  <a:prstClr val="black"/>
                </a:solidFill>
                <a:effectLst/>
                <a:uLnTx/>
                <a:uFillTx/>
                <a:latin typeface="Arial"/>
                <a:ea typeface="+mn-ea"/>
                <a:cs typeface="+mn-cs"/>
              </a:rPr>
              <a:t> E-102)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designed just for UC that offers a one-stop shop for processing various types of transactions, and the flexibility to submit multiple actions in a single transaction.   </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PayPath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Actions is a component that contains a subset of the Fields on POSITION and JOBDATA.  And, is a clone of the “Recurring” ADDITIONAL PAY PAGE</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a:t>
            </a:r>
          </a:p>
          <a:p>
            <a:pPr marL="285750" lvl="0" indent="-285750">
              <a:lnSpc>
                <a:spcPct val="107000"/>
              </a:lnSpc>
              <a:spcAft>
                <a:spcPts val="800"/>
              </a:spcAft>
              <a:buFont typeface="Arial" panose="020B0604020202020204" pitchFamily="34" charset="0"/>
              <a:buChar char="•"/>
              <a:defRPr/>
            </a:pPr>
            <a:r>
              <a:rPr lang="en-US" dirty="0">
                <a:solidFill>
                  <a:prstClr val="black"/>
                </a:solidFill>
              </a:rPr>
              <a:t>There are two PayPath Actions components; </a:t>
            </a:r>
          </a:p>
          <a:p>
            <a:pPr marL="742950" lvl="1" indent="-285750">
              <a:lnSpc>
                <a:spcPct val="107000"/>
              </a:lnSpc>
              <a:spcAft>
                <a:spcPts val="800"/>
              </a:spcAft>
              <a:buFont typeface="Arial" panose="020B0604020202020204" pitchFamily="34" charset="0"/>
              <a:buChar char="•"/>
              <a:defRPr/>
            </a:pPr>
            <a:r>
              <a:rPr lang="en-US" dirty="0">
                <a:solidFill>
                  <a:prstClr val="black"/>
                </a:solidFill>
              </a:rPr>
              <a:t>One for </a:t>
            </a:r>
            <a:r>
              <a:rPr lang="en-US" b="1" dirty="0">
                <a:solidFill>
                  <a:prstClr val="black"/>
                </a:solidFill>
              </a:rPr>
              <a:t>ACADEMIC</a:t>
            </a:r>
          </a:p>
          <a:p>
            <a:pPr marL="742950" lvl="1" indent="-285750">
              <a:lnSpc>
                <a:spcPct val="107000"/>
              </a:lnSpc>
              <a:spcAft>
                <a:spcPts val="800"/>
              </a:spcAft>
              <a:buFont typeface="Arial" panose="020B0604020202020204" pitchFamily="34" charset="0"/>
              <a:buChar char="•"/>
              <a:defRPr/>
            </a:pPr>
            <a:r>
              <a:rPr lang="en-US" dirty="0">
                <a:solidFill>
                  <a:prstClr val="black"/>
                </a:solidFill>
              </a:rPr>
              <a:t>One for </a:t>
            </a:r>
            <a:r>
              <a:rPr lang="en-US" b="1" dirty="0">
                <a:solidFill>
                  <a:prstClr val="black"/>
                </a:solidFill>
              </a:rPr>
              <a:t>STAFF</a:t>
            </a:r>
          </a:p>
          <a:p>
            <a:pPr marL="742950" lvl="1" indent="-285750">
              <a:lnSpc>
                <a:spcPct val="107000"/>
              </a:lnSpc>
              <a:spcAft>
                <a:spcPts val="800"/>
              </a:spcAft>
              <a:buFont typeface="Arial" panose="020B0604020202020204" pitchFamily="34" charset="0"/>
              <a:buChar char="•"/>
              <a:defRPr/>
            </a:pPr>
            <a:r>
              <a:rPr lang="en-US" dirty="0">
                <a:solidFill>
                  <a:prstClr val="black"/>
                </a:solidFill>
              </a:rPr>
              <a:t>The appropriate component displays based on the type of employee selected. </a:t>
            </a:r>
          </a:p>
          <a:p>
            <a:pPr marL="285750" lvl="0" indent="-285750">
              <a:lnSpc>
                <a:spcPct val="107000"/>
              </a:lnSpc>
              <a:spcAft>
                <a:spcPts val="800"/>
              </a:spcAft>
              <a:buFont typeface="Arial" panose="020B0604020202020204" pitchFamily="34" charset="0"/>
              <a:buChar char="•"/>
              <a:defRPr/>
            </a:pPr>
            <a:endParaRPr lang="en-US" sz="1050" spc="-35" dirty="0">
              <a:solidFill>
                <a:prstClr val="black"/>
              </a:solidFill>
              <a:cs typeface="Arial"/>
            </a:endParaRPr>
          </a:p>
          <a:p>
            <a:pPr marL="285750" lvl="0" indent="-285750">
              <a:lnSpc>
                <a:spcPct val="107000"/>
              </a:lnSpc>
              <a:spcAft>
                <a:spcPts val="800"/>
              </a:spcAft>
              <a:buFont typeface="Arial" panose="020B0604020202020204" pitchFamily="34" charset="0"/>
              <a:buChar char="•"/>
              <a:defRPr/>
            </a:pPr>
            <a:r>
              <a:rPr lang="en-US" spc="-35" dirty="0">
                <a:solidFill>
                  <a:prstClr val="black"/>
                </a:solidFill>
                <a:cs typeface="Arial"/>
              </a:rPr>
              <a:t>The following types of transactions are processed for staff and academic employees using PayPath Actions:  </a:t>
            </a:r>
            <a:endParaRPr lang="en-US" dirty="0">
              <a:solidFill>
                <a:prstClr val="black"/>
              </a:solidFill>
              <a:cs typeface="Arial"/>
            </a:endParaRP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p:txBody>
      </p:sp>
      <p:graphicFrame>
        <p:nvGraphicFramePr>
          <p:cNvPr id="4" name="Table 3"/>
          <p:cNvGraphicFramePr>
            <a:graphicFrameLocks noGrp="1"/>
          </p:cNvGraphicFramePr>
          <p:nvPr>
            <p:extLst>
              <p:ext uri="{D42A27DB-BD31-4B8C-83A1-F6EECF244321}">
                <p14:modId xmlns:p14="http://schemas.microsoft.com/office/powerpoint/2010/main" val="3634366575"/>
              </p:ext>
            </p:extLst>
          </p:nvPr>
        </p:nvGraphicFramePr>
        <p:xfrm>
          <a:off x="3481955" y="5067058"/>
          <a:ext cx="4606544" cy="1483360"/>
        </p:xfrm>
        <a:graphic>
          <a:graphicData uri="http://schemas.openxmlformats.org/drawingml/2006/table">
            <a:tbl>
              <a:tblPr firstRow="1" bandRow="1">
                <a:tableStyleId>{5C22544A-7EE6-4342-B048-85BDC9FD1C3A}</a:tableStyleId>
              </a:tblPr>
              <a:tblGrid>
                <a:gridCol w="4606544">
                  <a:extLst>
                    <a:ext uri="{9D8B030D-6E8A-4147-A177-3AD203B41FA5}">
                      <a16:colId xmlns:a16="http://schemas.microsoft.com/office/drawing/2014/main" val="3408811985"/>
                    </a:ext>
                  </a:extLst>
                </a:gridCol>
              </a:tblGrid>
              <a:tr h="370840">
                <a:tc>
                  <a:txBody>
                    <a:bodyPr/>
                    <a:lstStyle/>
                    <a:p>
                      <a:pPr algn="ctr"/>
                      <a:r>
                        <a:rPr lang="en-US" dirty="0" smtClean="0"/>
                        <a:t>PayPath</a:t>
                      </a:r>
                      <a:r>
                        <a:rPr lang="en-US" baseline="0" dirty="0" smtClean="0"/>
                        <a:t> Actions Transactions</a:t>
                      </a:r>
                      <a:endParaRPr lang="en-US" dirty="0"/>
                    </a:p>
                  </a:txBody>
                  <a:tcPr>
                    <a:solidFill>
                      <a:srgbClr val="002060"/>
                    </a:solidFill>
                  </a:tcPr>
                </a:tc>
                <a:extLst>
                  <a:ext uri="{0D108BD9-81ED-4DB2-BD59-A6C34878D82A}">
                    <a16:rowId xmlns:a16="http://schemas.microsoft.com/office/drawing/2014/main" val="2398580373"/>
                  </a:ext>
                </a:extLst>
              </a:tr>
              <a:tr h="370840">
                <a:tc>
                  <a:txBody>
                    <a:bodyPr/>
                    <a:lstStyle/>
                    <a:p>
                      <a:pPr algn="ctr"/>
                      <a:r>
                        <a:rPr lang="en-US" dirty="0" smtClean="0">
                          <a:solidFill>
                            <a:schemeClr val="tx1"/>
                          </a:solidFill>
                        </a:rPr>
                        <a:t>Position</a:t>
                      </a:r>
                      <a:r>
                        <a:rPr lang="en-US" baseline="0" dirty="0" smtClean="0">
                          <a:solidFill>
                            <a:schemeClr val="tx1"/>
                          </a:solidFill>
                        </a:rPr>
                        <a:t> Data Changes</a:t>
                      </a:r>
                      <a:endParaRPr lang="en-US" dirty="0">
                        <a:solidFill>
                          <a:schemeClr val="tx1"/>
                        </a:solidFill>
                      </a:endParaRPr>
                    </a:p>
                  </a:txBody>
                  <a:tcPr/>
                </a:tc>
                <a:extLst>
                  <a:ext uri="{0D108BD9-81ED-4DB2-BD59-A6C34878D82A}">
                    <a16:rowId xmlns:a16="http://schemas.microsoft.com/office/drawing/2014/main" val="4000676498"/>
                  </a:ext>
                </a:extLst>
              </a:tr>
              <a:tr h="370840">
                <a:tc>
                  <a:txBody>
                    <a:bodyPr/>
                    <a:lstStyle/>
                    <a:p>
                      <a:pPr algn="ctr"/>
                      <a:r>
                        <a:rPr lang="en-US" dirty="0" smtClean="0"/>
                        <a:t>Job Data Changes</a:t>
                      </a:r>
                      <a:endParaRPr lang="en-US" dirty="0"/>
                    </a:p>
                  </a:txBody>
                  <a:tcPr/>
                </a:tc>
                <a:extLst>
                  <a:ext uri="{0D108BD9-81ED-4DB2-BD59-A6C34878D82A}">
                    <a16:rowId xmlns:a16="http://schemas.microsoft.com/office/drawing/2014/main" val="3488741604"/>
                  </a:ext>
                </a:extLst>
              </a:tr>
              <a:tr h="370840">
                <a:tc>
                  <a:txBody>
                    <a:bodyPr/>
                    <a:lstStyle/>
                    <a:p>
                      <a:pPr algn="ctr"/>
                      <a:r>
                        <a:rPr lang="en-US" dirty="0" smtClean="0"/>
                        <a:t>Additional Pay</a:t>
                      </a:r>
                      <a:endParaRPr lang="en-US" dirty="0"/>
                    </a:p>
                  </a:txBody>
                  <a:tcPr/>
                </a:tc>
                <a:extLst>
                  <a:ext uri="{0D108BD9-81ED-4DB2-BD59-A6C34878D82A}">
                    <a16:rowId xmlns:a16="http://schemas.microsoft.com/office/drawing/2014/main" val="891292190"/>
                  </a:ext>
                </a:extLst>
              </a:tr>
            </a:tbl>
          </a:graphicData>
        </a:graphic>
      </p:graphicFrame>
    </p:spTree>
    <p:extLst>
      <p:ext uri="{BB962C8B-B14F-4D97-AF65-F5344CB8AC3E}">
        <p14:creationId xmlns:p14="http://schemas.microsoft.com/office/powerpoint/2010/main" val="3269111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TRAINER INTRODUCTION </a:t>
            </a:r>
            <a:endParaRPr lang="en-US" dirty="0">
              <a:solidFill>
                <a:schemeClr val="accent5"/>
              </a:solidFill>
            </a:endParaRPr>
          </a:p>
        </p:txBody>
      </p:sp>
      <p:sp>
        <p:nvSpPr>
          <p:cNvPr id="5" name="TextBox 4"/>
          <p:cNvSpPr txBox="1"/>
          <p:nvPr/>
        </p:nvSpPr>
        <p:spPr>
          <a:xfrm>
            <a:off x="1371601" y="2269494"/>
            <a:ext cx="9479934" cy="800219"/>
          </a:xfrm>
          <a:prstGeom prst="rect">
            <a:avLst/>
          </a:prstGeom>
          <a:solidFill>
            <a:schemeClr val="accent1">
              <a:lumMod val="20000"/>
              <a:lumOff val="80000"/>
            </a:schemeClr>
          </a:solid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smtClean="0">
                <a:ln>
                  <a:noFill/>
                </a:ln>
                <a:solidFill>
                  <a:srgbClr val="FFC000">
                    <a:lumMod val="75000"/>
                  </a:srgbClr>
                </a:solidFill>
                <a:effectLst/>
                <a:uLnTx/>
                <a:uFillTx/>
                <a:latin typeface="Arial"/>
                <a:ea typeface="+mn-ea"/>
                <a:cs typeface="+mn-cs"/>
              </a:rPr>
              <a:t>LaKesha Welch, </a:t>
            </a:r>
            <a:r>
              <a:rPr kumimoji="0" lang="en-US" sz="2000" b="1" i="0" u="none" strike="noStrike" kern="1200" cap="none" spc="0" normalizeH="0" baseline="0" noProof="0" dirty="0" smtClean="0">
                <a:ln>
                  <a:noFill/>
                </a:ln>
                <a:solidFill>
                  <a:srgbClr val="FFC000">
                    <a:lumMod val="75000"/>
                  </a:srgbClr>
                </a:solidFill>
                <a:effectLst/>
                <a:uLnTx/>
                <a:uFillTx/>
                <a:latin typeface="Arial"/>
                <a:ea typeface="+mn-ea"/>
                <a:cs typeface="+mn-cs"/>
              </a:rPr>
              <a:t>Antonette </a:t>
            </a:r>
            <a:r>
              <a:rPr kumimoji="0" lang="en-US" sz="2000" b="1" i="0" u="none" strike="noStrike" kern="1200" cap="none" spc="0" normalizeH="0" baseline="0" noProof="0" dirty="0">
                <a:ln>
                  <a:noFill/>
                </a:ln>
                <a:solidFill>
                  <a:srgbClr val="FFC000">
                    <a:lumMod val="75000"/>
                  </a:srgbClr>
                </a:solidFill>
                <a:effectLst/>
                <a:uLnTx/>
                <a:uFillTx/>
                <a:latin typeface="Arial"/>
                <a:ea typeface="+mn-ea"/>
                <a:cs typeface="+mn-cs"/>
              </a:rPr>
              <a:t>Toney</a:t>
            </a:r>
            <a:endParaRPr kumimoji="0" lang="en-US" sz="2000" b="1" i="0" u="none" strike="noStrike" kern="1200" cap="none" spc="0" normalizeH="0" baseline="0" noProof="0" dirty="0" smtClean="0">
              <a:ln>
                <a:noFill/>
              </a:ln>
              <a:solidFill>
                <a:srgbClr val="FFC000">
                  <a:lumMod val="75000"/>
                </a:srgbClr>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rgbClr val="FFC000">
                  <a:lumMod val="75000"/>
                </a:srgbClr>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lumMod val="50000"/>
                    <a:lumOff val="50000"/>
                  </a:prstClr>
                </a:solidFill>
                <a:effectLst/>
                <a:uLnTx/>
                <a:uFillTx/>
                <a:latin typeface="Arial"/>
                <a:ea typeface="+mn-ea"/>
                <a:cs typeface="+mn-cs"/>
              </a:rPr>
              <a:t>Department</a:t>
            </a:r>
            <a:r>
              <a:rPr kumimoji="0" lang="en-US" sz="1800" b="0" i="0" u="none" strike="noStrike" kern="1200" cap="none" spc="0" normalizeH="0" baseline="0" noProof="0" dirty="0">
                <a:ln>
                  <a:noFill/>
                </a:ln>
                <a:solidFill>
                  <a:prstClr val="black">
                    <a:lumMod val="50000"/>
                    <a:lumOff val="50000"/>
                  </a:prstClr>
                </a:solidFill>
                <a:effectLst/>
                <a:uLnTx/>
                <a:uFillTx/>
                <a:latin typeface="Arial"/>
                <a:ea typeface="+mn-ea"/>
                <a:cs typeface="+mn-cs"/>
              </a:rPr>
              <a:t>: </a:t>
            </a:r>
            <a:r>
              <a:rPr kumimoji="0" lang="en-US" sz="1800" b="0" i="0" u="none" strike="noStrike" kern="1200" cap="none" spc="0" normalizeH="0" baseline="0" noProof="0" dirty="0" smtClean="0">
                <a:ln>
                  <a:noFill/>
                </a:ln>
                <a:solidFill>
                  <a:prstClr val="black">
                    <a:lumMod val="50000"/>
                    <a:lumOff val="50000"/>
                  </a:prstClr>
                </a:solidFill>
                <a:effectLst/>
                <a:uLnTx/>
                <a:uFillTx/>
                <a:latin typeface="Arial"/>
                <a:ea typeface="+mn-ea"/>
                <a:cs typeface="+mn-cs"/>
              </a:rPr>
              <a:t>UCPath Campus Support </a:t>
            </a:r>
            <a:r>
              <a:rPr kumimoji="0" lang="en-US" sz="1800" b="0" i="0" u="none" strike="noStrike" kern="1200" cap="none" spc="0" normalizeH="0" baseline="0" noProof="0" dirty="0" smtClean="0">
                <a:ln>
                  <a:noFill/>
                </a:ln>
                <a:solidFill>
                  <a:prstClr val="black">
                    <a:lumMod val="50000"/>
                    <a:lumOff val="50000"/>
                  </a:prstClr>
                </a:solidFill>
                <a:effectLst/>
                <a:uLnTx/>
                <a:uFillTx/>
                <a:latin typeface="Arial"/>
                <a:ea typeface="+mn-ea"/>
                <a:cs typeface="+mn-cs"/>
              </a:rPr>
              <a:t>Center</a:t>
            </a:r>
            <a:endParaRPr kumimoji="0" lang="en-US" sz="1800" b="0" i="0" u="none" strike="noStrike" kern="1200" cap="none" spc="0" normalizeH="0" baseline="0" noProof="0" dirty="0">
              <a:ln>
                <a:noFill/>
              </a:ln>
              <a:solidFill>
                <a:prstClr val="black">
                  <a:lumMod val="50000"/>
                  <a:lumOff val="50000"/>
                </a:prstClr>
              </a:solidFill>
              <a:effectLst/>
              <a:uLnTx/>
              <a:uFillTx/>
              <a:latin typeface="Arial"/>
              <a:ea typeface="+mn-ea"/>
              <a:cs typeface="+mn-cs"/>
            </a:endParaRPr>
          </a:p>
        </p:txBody>
      </p:sp>
      <p:sp>
        <p:nvSpPr>
          <p:cNvPr id="3" name="Slide Number Placeholder 2"/>
          <p:cNvSpPr>
            <a:spLocks noGrp="1"/>
          </p:cNvSpPr>
          <p:nvPr>
            <p:ph type="sldNum" sz="quarter" idx="12"/>
          </p:nvPr>
        </p:nvSpPr>
        <p:spPr>
          <a:xfrm>
            <a:off x="102484" y="6426104"/>
            <a:ext cx="2844800" cy="304800"/>
          </a:xfrm>
        </p:spPr>
        <p:txBody>
          <a:bodyPr/>
          <a:lstStyle/>
          <a:p>
            <a:pPr algn="l">
              <a:defRPr/>
            </a:pPr>
            <a:fld id="{08156D9A-717C-4C36-974D-F6EE13F3C2A5}" type="slidenum">
              <a:rPr lang="en-US" altLang="en-US" smtClean="0">
                <a:solidFill>
                  <a:prstClr val="black"/>
                </a:solidFill>
              </a:rPr>
              <a:pPr algn="l">
                <a:defRPr/>
              </a:pPr>
              <a:t>2</a:t>
            </a:fld>
            <a:endParaRPr lang="en-US" altLang="en-US" dirty="0">
              <a:solidFill>
                <a:prstClr val="black"/>
              </a:solidFill>
            </a:endParaRPr>
          </a:p>
        </p:txBody>
      </p:sp>
    </p:spTree>
    <p:extLst>
      <p:ext uri="{BB962C8B-B14F-4D97-AF65-F5344CB8AC3E}">
        <p14:creationId xmlns:p14="http://schemas.microsoft.com/office/powerpoint/2010/main" val="1051680534"/>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a:xfrm>
            <a:off x="118400" y="6449958"/>
            <a:ext cx="2844800" cy="3048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156D9A-717C-4C36-974D-F6EE13F3C2A5}" type="slidenum">
              <a:rPr kumimoji="0" lang="en-US" altLang="en-US" sz="1100" b="1"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a:t>
            </a:fld>
            <a:endParaRPr kumimoji="0" lang="en-US" altLang="en-US" sz="1100" b="1" i="0" u="none" strike="noStrike" kern="1200" cap="none" spc="0" normalizeH="0" baseline="0" noProof="0" dirty="0">
              <a:ln>
                <a:noFill/>
              </a:ln>
              <a:solidFill>
                <a:prstClr val="black"/>
              </a:solidFill>
              <a:effectLst/>
              <a:uLnTx/>
              <a:uFillTx/>
              <a:latin typeface="Arial"/>
              <a:ea typeface="+mn-ea"/>
              <a:cs typeface="+mn-cs"/>
            </a:endParaRPr>
          </a:p>
        </p:txBody>
      </p:sp>
      <p:sp>
        <p:nvSpPr>
          <p:cNvPr id="8" name="Title 1"/>
          <p:cNvSpPr txBox="1">
            <a:spLocks/>
          </p:cNvSpPr>
          <p:nvPr/>
        </p:nvSpPr>
        <p:spPr>
          <a:xfrm>
            <a:off x="118400" y="108812"/>
            <a:ext cx="10963618" cy="685800"/>
          </a:xfrm>
          <a:prstGeom prst="rect">
            <a:avLst/>
          </a:prstGeom>
        </p:spPr>
        <p:txBody>
          <a:bodyPr/>
          <a:lstStyle>
            <a:lvl1pPr algn="l" rtl="0" eaLnBrk="0" fontAlgn="base" hangingPunct="0">
              <a:spcBef>
                <a:spcPct val="0"/>
              </a:spcBef>
              <a:spcAft>
                <a:spcPct val="0"/>
              </a:spcAft>
              <a:defRPr sz="3600" b="1" kern="1200">
                <a:solidFill>
                  <a:schemeClr val="tx1"/>
                </a:solidFill>
                <a:latin typeface="+mj-lt"/>
                <a:ea typeface="+mj-ea"/>
                <a:cs typeface="+mj-cs"/>
              </a:defRPr>
            </a:lvl1pPr>
            <a:lvl2pPr algn="l" rtl="0" eaLnBrk="0" fontAlgn="base" hangingPunct="0">
              <a:spcBef>
                <a:spcPct val="0"/>
              </a:spcBef>
              <a:spcAft>
                <a:spcPct val="0"/>
              </a:spcAft>
              <a:defRPr sz="3900" b="1">
                <a:solidFill>
                  <a:schemeClr val="tx1"/>
                </a:solidFill>
                <a:latin typeface="Arial" panose="020B0604020202020204" pitchFamily="34" charset="0"/>
              </a:defRPr>
            </a:lvl2pPr>
            <a:lvl3pPr algn="l" rtl="0" eaLnBrk="0" fontAlgn="base" hangingPunct="0">
              <a:spcBef>
                <a:spcPct val="0"/>
              </a:spcBef>
              <a:spcAft>
                <a:spcPct val="0"/>
              </a:spcAft>
              <a:defRPr sz="3900" b="1">
                <a:solidFill>
                  <a:schemeClr val="tx1"/>
                </a:solidFill>
                <a:latin typeface="Arial" panose="020B0604020202020204" pitchFamily="34" charset="0"/>
              </a:defRPr>
            </a:lvl3pPr>
            <a:lvl4pPr algn="l" rtl="0" eaLnBrk="0" fontAlgn="base" hangingPunct="0">
              <a:spcBef>
                <a:spcPct val="0"/>
              </a:spcBef>
              <a:spcAft>
                <a:spcPct val="0"/>
              </a:spcAft>
              <a:defRPr sz="3900" b="1">
                <a:solidFill>
                  <a:schemeClr val="tx1"/>
                </a:solidFill>
                <a:latin typeface="Arial" panose="020B0604020202020204" pitchFamily="34" charset="0"/>
              </a:defRPr>
            </a:lvl4pPr>
            <a:lvl5pPr algn="l" rtl="0" eaLnBrk="0" fontAlgn="base" hangingPunct="0">
              <a:spcBef>
                <a:spcPct val="0"/>
              </a:spcBef>
              <a:spcAft>
                <a:spcPct val="0"/>
              </a:spcAft>
              <a:defRPr sz="3900" b="1">
                <a:solidFill>
                  <a:schemeClr val="tx1"/>
                </a:solidFill>
                <a:latin typeface="Arial" panose="020B0604020202020204" pitchFamily="34" charset="0"/>
              </a:defRPr>
            </a:lvl5pPr>
            <a:lvl6pPr marL="457200" algn="l" rtl="0" fontAlgn="base">
              <a:spcBef>
                <a:spcPct val="0"/>
              </a:spcBef>
              <a:spcAft>
                <a:spcPct val="0"/>
              </a:spcAft>
              <a:defRPr sz="3900" b="1">
                <a:solidFill>
                  <a:schemeClr val="tx1"/>
                </a:solidFill>
                <a:latin typeface="Arial" panose="020B0604020202020204" pitchFamily="34" charset="0"/>
              </a:defRPr>
            </a:lvl6pPr>
            <a:lvl7pPr marL="914400" algn="l" rtl="0" fontAlgn="base">
              <a:spcBef>
                <a:spcPct val="0"/>
              </a:spcBef>
              <a:spcAft>
                <a:spcPct val="0"/>
              </a:spcAft>
              <a:defRPr sz="3900" b="1">
                <a:solidFill>
                  <a:schemeClr val="tx1"/>
                </a:solidFill>
                <a:latin typeface="Arial" panose="020B0604020202020204" pitchFamily="34" charset="0"/>
              </a:defRPr>
            </a:lvl7pPr>
            <a:lvl8pPr marL="1371600" algn="l" rtl="0" fontAlgn="base">
              <a:spcBef>
                <a:spcPct val="0"/>
              </a:spcBef>
              <a:spcAft>
                <a:spcPct val="0"/>
              </a:spcAft>
              <a:defRPr sz="3900" b="1">
                <a:solidFill>
                  <a:schemeClr val="tx1"/>
                </a:solidFill>
                <a:latin typeface="Arial" panose="020B0604020202020204" pitchFamily="34" charset="0"/>
              </a:defRPr>
            </a:lvl8pPr>
            <a:lvl9pPr marL="1828800" algn="l" rtl="0" fontAlgn="base">
              <a:spcBef>
                <a:spcPct val="0"/>
              </a:spcBef>
              <a:spcAft>
                <a:spcPct val="0"/>
              </a:spcAft>
              <a:defRPr sz="3900" b="1">
                <a:solidFill>
                  <a:schemeClr val="tx1"/>
                </a:solidFill>
                <a:latin typeface="Arial" panose="020B0604020202020204" pitchFamily="34" charset="0"/>
              </a:defRPr>
            </a:lvl9pPr>
          </a:lstStyle>
          <a:p>
            <a:r>
              <a:rPr lang="en-US" dirty="0" smtClean="0">
                <a:solidFill>
                  <a:schemeClr val="accent5"/>
                </a:solidFill>
              </a:rPr>
              <a:t>PAYPATH HIGH LEVEL PROCESS OVERVIEW   </a:t>
            </a:r>
            <a:endParaRPr lang="en-US" dirty="0">
              <a:solidFill>
                <a:schemeClr val="accent5"/>
              </a:solidFill>
            </a:endParaRPr>
          </a:p>
        </p:txBody>
      </p:sp>
      <p:pic>
        <p:nvPicPr>
          <p:cNvPr id="2" name="Picture 1"/>
          <p:cNvPicPr>
            <a:picLocks noChangeAspect="1"/>
          </p:cNvPicPr>
          <p:nvPr/>
        </p:nvPicPr>
        <p:blipFill>
          <a:blip r:embed="rId4"/>
          <a:stretch>
            <a:fillRect/>
          </a:stretch>
        </p:blipFill>
        <p:spPr>
          <a:xfrm>
            <a:off x="221763" y="642580"/>
            <a:ext cx="11610362" cy="5807378"/>
          </a:xfrm>
          <a:prstGeom prst="rect">
            <a:avLst/>
          </a:prstGeom>
        </p:spPr>
      </p:pic>
    </p:spTree>
    <p:extLst>
      <p:ext uri="{BB962C8B-B14F-4D97-AF65-F5344CB8AC3E}">
        <p14:creationId xmlns:p14="http://schemas.microsoft.com/office/powerpoint/2010/main" val="413733052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160528" y="6390323"/>
            <a:ext cx="2844800" cy="3048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156D9A-717C-4C36-974D-F6EE13F3C2A5}" type="slidenum">
              <a:rPr kumimoji="0" lang="en-US" altLang="en-US" sz="1100" b="1"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a:t>
            </a:fld>
            <a:endParaRPr kumimoji="0" lang="en-US" altLang="en-US" sz="1100" b="1" i="0" u="none" strike="noStrike" kern="1200" cap="none" spc="0" normalizeH="0" baseline="0" noProof="0" dirty="0">
              <a:ln>
                <a:noFill/>
              </a:ln>
              <a:solidFill>
                <a:prstClr val="black"/>
              </a:solidFill>
              <a:effectLst/>
              <a:uLnTx/>
              <a:uFillTx/>
              <a:latin typeface="Arial"/>
              <a:ea typeface="+mn-ea"/>
              <a:cs typeface="+mn-cs"/>
            </a:endParaRPr>
          </a:p>
        </p:txBody>
      </p:sp>
      <p:sp>
        <p:nvSpPr>
          <p:cNvPr id="4" name="Title 1"/>
          <p:cNvSpPr txBox="1">
            <a:spLocks/>
          </p:cNvSpPr>
          <p:nvPr/>
        </p:nvSpPr>
        <p:spPr>
          <a:xfrm>
            <a:off x="118399" y="108812"/>
            <a:ext cx="11793967" cy="685800"/>
          </a:xfrm>
          <a:prstGeom prst="rect">
            <a:avLst/>
          </a:prstGeom>
        </p:spPr>
        <p:txBody>
          <a:bodyPr/>
          <a:lstStyle>
            <a:lvl1pPr algn="l" rtl="0" eaLnBrk="0" fontAlgn="base" hangingPunct="0">
              <a:spcBef>
                <a:spcPct val="0"/>
              </a:spcBef>
              <a:spcAft>
                <a:spcPct val="0"/>
              </a:spcAft>
              <a:defRPr sz="3600" b="1" kern="1200">
                <a:solidFill>
                  <a:schemeClr val="tx1"/>
                </a:solidFill>
                <a:latin typeface="+mj-lt"/>
                <a:ea typeface="+mj-ea"/>
                <a:cs typeface="+mj-cs"/>
              </a:defRPr>
            </a:lvl1pPr>
            <a:lvl2pPr algn="l" rtl="0" eaLnBrk="0" fontAlgn="base" hangingPunct="0">
              <a:spcBef>
                <a:spcPct val="0"/>
              </a:spcBef>
              <a:spcAft>
                <a:spcPct val="0"/>
              </a:spcAft>
              <a:defRPr sz="3900" b="1">
                <a:solidFill>
                  <a:schemeClr val="tx1"/>
                </a:solidFill>
                <a:latin typeface="Arial" panose="020B0604020202020204" pitchFamily="34" charset="0"/>
              </a:defRPr>
            </a:lvl2pPr>
            <a:lvl3pPr algn="l" rtl="0" eaLnBrk="0" fontAlgn="base" hangingPunct="0">
              <a:spcBef>
                <a:spcPct val="0"/>
              </a:spcBef>
              <a:spcAft>
                <a:spcPct val="0"/>
              </a:spcAft>
              <a:defRPr sz="3900" b="1">
                <a:solidFill>
                  <a:schemeClr val="tx1"/>
                </a:solidFill>
                <a:latin typeface="Arial" panose="020B0604020202020204" pitchFamily="34" charset="0"/>
              </a:defRPr>
            </a:lvl3pPr>
            <a:lvl4pPr algn="l" rtl="0" eaLnBrk="0" fontAlgn="base" hangingPunct="0">
              <a:spcBef>
                <a:spcPct val="0"/>
              </a:spcBef>
              <a:spcAft>
                <a:spcPct val="0"/>
              </a:spcAft>
              <a:defRPr sz="3900" b="1">
                <a:solidFill>
                  <a:schemeClr val="tx1"/>
                </a:solidFill>
                <a:latin typeface="Arial" panose="020B0604020202020204" pitchFamily="34" charset="0"/>
              </a:defRPr>
            </a:lvl4pPr>
            <a:lvl5pPr algn="l" rtl="0" eaLnBrk="0" fontAlgn="base" hangingPunct="0">
              <a:spcBef>
                <a:spcPct val="0"/>
              </a:spcBef>
              <a:spcAft>
                <a:spcPct val="0"/>
              </a:spcAft>
              <a:defRPr sz="3900" b="1">
                <a:solidFill>
                  <a:schemeClr val="tx1"/>
                </a:solidFill>
                <a:latin typeface="Arial" panose="020B0604020202020204" pitchFamily="34" charset="0"/>
              </a:defRPr>
            </a:lvl5pPr>
            <a:lvl6pPr marL="457200" algn="l" rtl="0" fontAlgn="base">
              <a:spcBef>
                <a:spcPct val="0"/>
              </a:spcBef>
              <a:spcAft>
                <a:spcPct val="0"/>
              </a:spcAft>
              <a:defRPr sz="3900" b="1">
                <a:solidFill>
                  <a:schemeClr val="tx1"/>
                </a:solidFill>
                <a:latin typeface="Arial" panose="020B0604020202020204" pitchFamily="34" charset="0"/>
              </a:defRPr>
            </a:lvl6pPr>
            <a:lvl7pPr marL="914400" algn="l" rtl="0" fontAlgn="base">
              <a:spcBef>
                <a:spcPct val="0"/>
              </a:spcBef>
              <a:spcAft>
                <a:spcPct val="0"/>
              </a:spcAft>
              <a:defRPr sz="3900" b="1">
                <a:solidFill>
                  <a:schemeClr val="tx1"/>
                </a:solidFill>
                <a:latin typeface="Arial" panose="020B0604020202020204" pitchFamily="34" charset="0"/>
              </a:defRPr>
            </a:lvl7pPr>
            <a:lvl8pPr marL="1371600" algn="l" rtl="0" fontAlgn="base">
              <a:spcBef>
                <a:spcPct val="0"/>
              </a:spcBef>
              <a:spcAft>
                <a:spcPct val="0"/>
              </a:spcAft>
              <a:defRPr sz="3900" b="1">
                <a:solidFill>
                  <a:schemeClr val="tx1"/>
                </a:solidFill>
                <a:latin typeface="Arial" panose="020B0604020202020204" pitchFamily="34" charset="0"/>
              </a:defRPr>
            </a:lvl8pPr>
            <a:lvl9pPr marL="1828800" algn="l" rtl="0" fontAlgn="base">
              <a:spcBef>
                <a:spcPct val="0"/>
              </a:spcBef>
              <a:spcAft>
                <a:spcPct val="0"/>
              </a:spcAft>
              <a:defRPr sz="3900" b="1">
                <a:solidFill>
                  <a:schemeClr val="tx1"/>
                </a:solidFill>
                <a:latin typeface="Arial" panose="020B0604020202020204" pitchFamily="34" charset="0"/>
              </a:defRPr>
            </a:lvl9pPr>
          </a:lstStyle>
          <a:p>
            <a:r>
              <a:rPr lang="en-US" dirty="0" smtClean="0">
                <a:solidFill>
                  <a:schemeClr val="accent5"/>
                </a:solidFill>
              </a:rPr>
              <a:t>FLSA MISMATCH </a:t>
            </a:r>
            <a:r>
              <a:rPr lang="en-US" dirty="0">
                <a:solidFill>
                  <a:schemeClr val="accent5"/>
                </a:solidFill>
              </a:rPr>
              <a:t>HIGH LEVEL </a:t>
            </a:r>
            <a:r>
              <a:rPr lang="en-US" dirty="0" smtClean="0">
                <a:solidFill>
                  <a:schemeClr val="accent5"/>
                </a:solidFill>
              </a:rPr>
              <a:t>PROCESS OVERVIEW   </a:t>
            </a:r>
            <a:endParaRPr lang="en-US" dirty="0">
              <a:solidFill>
                <a:schemeClr val="accent5"/>
              </a:solidFill>
            </a:endParaRPr>
          </a:p>
        </p:txBody>
      </p:sp>
      <p:pic>
        <p:nvPicPr>
          <p:cNvPr id="10" name="Picture 9"/>
          <p:cNvPicPr>
            <a:picLocks noChangeAspect="1"/>
          </p:cNvPicPr>
          <p:nvPr/>
        </p:nvPicPr>
        <p:blipFill>
          <a:blip r:embed="rId3"/>
          <a:stretch>
            <a:fillRect/>
          </a:stretch>
        </p:blipFill>
        <p:spPr>
          <a:xfrm>
            <a:off x="214685" y="723310"/>
            <a:ext cx="11793967" cy="5738316"/>
          </a:xfrm>
          <a:prstGeom prst="rect">
            <a:avLst/>
          </a:prstGeom>
        </p:spPr>
      </p:pic>
    </p:spTree>
    <p:extLst>
      <p:ext uri="{BB962C8B-B14F-4D97-AF65-F5344CB8AC3E}">
        <p14:creationId xmlns:p14="http://schemas.microsoft.com/office/powerpoint/2010/main" val="241414123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p:nvPr>
        </p:nvSpPr>
        <p:spPr>
          <a:xfrm>
            <a:off x="155641" y="165371"/>
            <a:ext cx="10641051" cy="685800"/>
          </a:xfrm>
        </p:spPr>
        <p:txBody>
          <a:bodyPr/>
          <a:lstStyle/>
          <a:p>
            <a:r>
              <a:rPr lang="en-US" dirty="0" smtClean="0">
                <a:solidFill>
                  <a:schemeClr val="accent5"/>
                </a:solidFill>
              </a:rPr>
              <a:t>PAYPATH </a:t>
            </a:r>
            <a:r>
              <a:rPr lang="en-US" dirty="0" smtClean="0">
                <a:solidFill>
                  <a:schemeClr val="accent5"/>
                </a:solidFill>
              </a:rPr>
              <a:t>HANDOFF </a:t>
            </a:r>
            <a:r>
              <a:rPr lang="en-US" dirty="0" smtClean="0">
                <a:solidFill>
                  <a:schemeClr val="accent5"/>
                </a:solidFill>
              </a:rPr>
              <a:t>MATRIX</a:t>
            </a:r>
            <a:endParaRPr lang="en-US" dirty="0">
              <a:solidFill>
                <a:schemeClr val="accent5"/>
              </a:solidFill>
            </a:endParaRPr>
          </a:p>
        </p:txBody>
      </p:sp>
      <p:graphicFrame>
        <p:nvGraphicFramePr>
          <p:cNvPr id="2" name="Table 1"/>
          <p:cNvGraphicFramePr>
            <a:graphicFrameLocks noGrp="1"/>
          </p:cNvGraphicFramePr>
          <p:nvPr>
            <p:extLst>
              <p:ext uri="{D42A27DB-BD31-4B8C-83A1-F6EECF244321}">
                <p14:modId xmlns:p14="http://schemas.microsoft.com/office/powerpoint/2010/main" val="3099614052"/>
              </p:ext>
            </p:extLst>
          </p:nvPr>
        </p:nvGraphicFramePr>
        <p:xfrm>
          <a:off x="453006" y="1272524"/>
          <a:ext cx="10654017" cy="3485716"/>
        </p:xfrm>
        <a:graphic>
          <a:graphicData uri="http://schemas.openxmlformats.org/drawingml/2006/table">
            <a:tbl>
              <a:tblPr firstRow="1" bandRow="1">
                <a:tableStyleId>{5C22544A-7EE6-4342-B048-85BDC9FD1C3A}</a:tableStyleId>
              </a:tblPr>
              <a:tblGrid>
                <a:gridCol w="1604767">
                  <a:extLst>
                    <a:ext uri="{9D8B030D-6E8A-4147-A177-3AD203B41FA5}">
                      <a16:colId xmlns:a16="http://schemas.microsoft.com/office/drawing/2014/main" val="2397040824"/>
                    </a:ext>
                  </a:extLst>
                </a:gridCol>
                <a:gridCol w="1880223">
                  <a:extLst>
                    <a:ext uri="{9D8B030D-6E8A-4147-A177-3AD203B41FA5}">
                      <a16:colId xmlns:a16="http://schemas.microsoft.com/office/drawing/2014/main" val="1781108354"/>
                    </a:ext>
                  </a:extLst>
                </a:gridCol>
                <a:gridCol w="3890890">
                  <a:extLst>
                    <a:ext uri="{9D8B030D-6E8A-4147-A177-3AD203B41FA5}">
                      <a16:colId xmlns:a16="http://schemas.microsoft.com/office/drawing/2014/main" val="2457232917"/>
                    </a:ext>
                  </a:extLst>
                </a:gridCol>
                <a:gridCol w="2122675">
                  <a:extLst>
                    <a:ext uri="{9D8B030D-6E8A-4147-A177-3AD203B41FA5}">
                      <a16:colId xmlns:a16="http://schemas.microsoft.com/office/drawing/2014/main" val="195881439"/>
                    </a:ext>
                  </a:extLst>
                </a:gridCol>
                <a:gridCol w="1155462">
                  <a:extLst>
                    <a:ext uri="{9D8B030D-6E8A-4147-A177-3AD203B41FA5}">
                      <a16:colId xmlns:a16="http://schemas.microsoft.com/office/drawing/2014/main" val="1393386769"/>
                    </a:ext>
                  </a:extLst>
                </a:gridCol>
              </a:tblGrid>
              <a:tr h="680399">
                <a:tc>
                  <a:txBody>
                    <a:bodyPr/>
                    <a:lstStyle/>
                    <a:p>
                      <a:pPr algn="ctr" fontAlgn="t"/>
                      <a:r>
                        <a:rPr lang="en-US" sz="1400" b="1" i="0" u="none" strike="noStrike" dirty="0">
                          <a:solidFill>
                            <a:srgbClr val="FFFFFF"/>
                          </a:solidFill>
                          <a:effectLst/>
                          <a:latin typeface="Arial" panose="020B0604020202020204" pitchFamily="34" charset="0"/>
                          <a:cs typeface="Arial" panose="020B0604020202020204" pitchFamily="34" charset="0"/>
                        </a:rPr>
                        <a:t>Process</a:t>
                      </a:r>
                    </a:p>
                  </a:txBody>
                  <a:tcPr marL="45720" marR="45720" anchor="ctr"/>
                </a:tc>
                <a:tc>
                  <a:txBody>
                    <a:bodyPr/>
                    <a:lstStyle/>
                    <a:p>
                      <a:pPr algn="ctr" fontAlgn="t"/>
                      <a:r>
                        <a:rPr lang="en-US" sz="1400" b="1" i="0" u="none" strike="noStrike" dirty="0" smtClean="0">
                          <a:solidFill>
                            <a:srgbClr val="FFFFFF"/>
                          </a:solidFill>
                          <a:effectLst/>
                          <a:latin typeface="Arial" panose="020B0604020202020204" pitchFamily="34" charset="0"/>
                          <a:cs typeface="Arial" panose="020B0604020202020204" pitchFamily="34" charset="0"/>
                        </a:rPr>
                        <a:t>Employee</a:t>
                      </a:r>
                      <a:endParaRPr lang="en-US" sz="1400" b="1" i="0" u="none" strike="noStrike" dirty="0">
                        <a:solidFill>
                          <a:srgbClr val="FFFFFF"/>
                        </a:solidFill>
                        <a:effectLst/>
                        <a:latin typeface="Arial" panose="020B0604020202020204" pitchFamily="34" charset="0"/>
                        <a:cs typeface="Arial" panose="020B0604020202020204" pitchFamily="34" charset="0"/>
                      </a:endParaRPr>
                    </a:p>
                  </a:txBody>
                  <a:tcPr marL="45720" marR="45720" anchor="ctr"/>
                </a:tc>
                <a:tc>
                  <a:txBody>
                    <a:bodyPr/>
                    <a:lstStyle/>
                    <a:p>
                      <a:pPr algn="ctr" fontAlgn="t"/>
                      <a:r>
                        <a:rPr lang="en-US" sz="1400" b="1" i="0" u="none" strike="noStrike" dirty="0" smtClean="0">
                          <a:solidFill>
                            <a:srgbClr val="FFFFFF"/>
                          </a:solidFill>
                          <a:effectLst/>
                          <a:latin typeface="Arial" panose="020B0604020202020204" pitchFamily="34" charset="0"/>
                          <a:cs typeface="Arial" panose="020B0604020202020204" pitchFamily="34" charset="0"/>
                        </a:rPr>
                        <a:t>Transactional</a:t>
                      </a:r>
                      <a:r>
                        <a:rPr lang="en-US" sz="1400" b="1" i="0" u="none" strike="noStrike" baseline="0" dirty="0" smtClean="0">
                          <a:solidFill>
                            <a:srgbClr val="FFFFFF"/>
                          </a:solidFill>
                          <a:effectLst/>
                          <a:latin typeface="Arial" panose="020B0604020202020204" pitchFamily="34" charset="0"/>
                          <a:cs typeface="Arial" panose="020B0604020202020204" pitchFamily="34" charset="0"/>
                        </a:rPr>
                        <a:t> Unit</a:t>
                      </a:r>
                      <a:endParaRPr lang="en-US" sz="1400" b="1" i="0" u="none" strike="noStrike" dirty="0">
                        <a:solidFill>
                          <a:srgbClr val="FFFFFF"/>
                        </a:solidFill>
                        <a:effectLst/>
                        <a:latin typeface="Arial" panose="020B0604020202020204" pitchFamily="34" charset="0"/>
                        <a:cs typeface="Arial" panose="020B0604020202020204" pitchFamily="34" charset="0"/>
                      </a:endParaRPr>
                    </a:p>
                  </a:txBody>
                  <a:tcPr marL="45720" marR="45720" anchor="ctr"/>
                </a:tc>
                <a:tc>
                  <a:txBody>
                    <a:bodyPr/>
                    <a:lstStyle/>
                    <a:p>
                      <a:pPr algn="ctr" fontAlgn="t"/>
                      <a:r>
                        <a:rPr lang="en-US" sz="1400" b="1" i="0" u="none" strike="noStrike" dirty="0" smtClean="0">
                          <a:solidFill>
                            <a:srgbClr val="FFFFFF"/>
                          </a:solidFill>
                          <a:effectLst/>
                          <a:latin typeface="Arial" panose="020B0604020202020204" pitchFamily="34" charset="0"/>
                          <a:cs typeface="Arial" panose="020B0604020202020204" pitchFamily="34" charset="0"/>
                        </a:rPr>
                        <a:t>SSC</a:t>
                      </a:r>
                      <a:endParaRPr lang="en-US" sz="1400" b="1" i="0" u="none" strike="noStrike" dirty="0">
                        <a:solidFill>
                          <a:srgbClr val="FFFFFF"/>
                        </a:solidFill>
                        <a:effectLst/>
                        <a:latin typeface="Arial" panose="020B0604020202020204" pitchFamily="34" charset="0"/>
                        <a:cs typeface="Arial" panose="020B0604020202020204" pitchFamily="34" charset="0"/>
                      </a:endParaRPr>
                    </a:p>
                  </a:txBody>
                  <a:tcPr marL="45720" marR="45720" anchor="ctr"/>
                </a:tc>
                <a:tc>
                  <a:txBody>
                    <a:bodyPr/>
                    <a:lstStyle/>
                    <a:p>
                      <a:pPr algn="ctr" fontAlgn="t"/>
                      <a:r>
                        <a:rPr lang="en-US" sz="1400" b="1" i="0" u="none" strike="noStrike" dirty="0" smtClean="0">
                          <a:solidFill>
                            <a:srgbClr val="FFFFFF"/>
                          </a:solidFill>
                          <a:effectLst/>
                          <a:latin typeface="Arial" panose="020B0604020202020204" pitchFamily="34" charset="0"/>
                          <a:cs typeface="Arial" panose="020B0604020202020204" pitchFamily="34" charset="0"/>
                        </a:rPr>
                        <a:t>Central</a:t>
                      </a:r>
                      <a:r>
                        <a:rPr lang="en-US" sz="1400" b="1" i="0" u="none" strike="noStrike" baseline="0" dirty="0" smtClean="0">
                          <a:solidFill>
                            <a:srgbClr val="FFFFFF"/>
                          </a:solidFill>
                          <a:effectLst/>
                          <a:latin typeface="Arial" panose="020B0604020202020204" pitchFamily="34" charset="0"/>
                          <a:cs typeface="Arial" panose="020B0604020202020204" pitchFamily="34" charset="0"/>
                        </a:rPr>
                        <a:t> Office</a:t>
                      </a:r>
                      <a:endParaRPr lang="en-US" sz="1400" b="1" i="0" u="none" strike="noStrike" dirty="0">
                        <a:solidFill>
                          <a:srgbClr val="FFFFFF"/>
                        </a:solidFill>
                        <a:effectLst/>
                        <a:latin typeface="Arial" panose="020B0604020202020204" pitchFamily="34" charset="0"/>
                        <a:cs typeface="Arial" panose="020B0604020202020204" pitchFamily="34" charset="0"/>
                      </a:endParaRPr>
                    </a:p>
                  </a:txBody>
                  <a:tcPr marL="45720" marR="45720" anchor="ctr"/>
                </a:tc>
                <a:extLst>
                  <a:ext uri="{0D108BD9-81ED-4DB2-BD59-A6C34878D82A}">
                    <a16:rowId xmlns:a16="http://schemas.microsoft.com/office/drawing/2014/main" val="4031659597"/>
                  </a:ext>
                </a:extLst>
              </a:tr>
              <a:tr h="793637">
                <a:tc>
                  <a:txBody>
                    <a:bodyPr/>
                    <a:lstStyle/>
                    <a:p>
                      <a:pPr algn="l" fontAlgn="t"/>
                      <a:r>
                        <a:rPr lang="en-US" sz="1200" b="1" i="0" u="none" strike="noStrike" dirty="0" smtClean="0">
                          <a:solidFill>
                            <a:schemeClr val="bg1"/>
                          </a:solidFill>
                          <a:effectLst/>
                          <a:latin typeface="Arial" panose="020B0604020202020204" pitchFamily="34" charset="0"/>
                          <a:cs typeface="Arial" panose="020B0604020202020204" pitchFamily="34" charset="0"/>
                        </a:rPr>
                        <a:t>PAYPATH</a:t>
                      </a:r>
                      <a:endParaRPr lang="en-US" sz="1200" b="1" i="0" u="none" strike="noStrike" dirty="0">
                        <a:solidFill>
                          <a:schemeClr val="bg1"/>
                        </a:solidFill>
                        <a:effectLst/>
                        <a:latin typeface="Arial" panose="020B0604020202020204" pitchFamily="34" charset="0"/>
                        <a:cs typeface="Arial" panose="020B0604020202020204" pitchFamily="34" charset="0"/>
                      </a:endParaRPr>
                    </a:p>
                  </a:txBody>
                  <a:tcPr marL="45720" marR="45720" anchor="ctr">
                    <a:solidFill>
                      <a:srgbClr val="5B9BD5"/>
                    </a:solidFill>
                  </a:tcPr>
                </a:tc>
                <a:tc>
                  <a:txBody>
                    <a:bodyPr/>
                    <a:lstStyle/>
                    <a:p>
                      <a:pPr algn="l" fontAlgn="t"/>
                      <a:r>
                        <a:rPr lang="en-US" sz="1200" b="0" i="0" u="none" strike="noStrike" dirty="0" smtClean="0">
                          <a:solidFill>
                            <a:srgbClr val="000000"/>
                          </a:solidFill>
                          <a:effectLst/>
                          <a:latin typeface="Arial" panose="020B0604020202020204" pitchFamily="34" charset="0"/>
                          <a:cs typeface="Arial" panose="020B0604020202020204" pitchFamily="34" charset="0"/>
                        </a:rPr>
                        <a:t>Identify need for a change in their job record or compensation</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algn="l" fontAlgn="t"/>
                      <a:r>
                        <a:rPr lang="en-US" sz="1200" b="0" i="0" u="none" strike="noStrike" dirty="0" smtClean="0">
                          <a:solidFill>
                            <a:srgbClr val="000000"/>
                          </a:solidFill>
                          <a:effectLst/>
                          <a:latin typeface="Arial" panose="020B0604020202020204" pitchFamily="34" charset="0"/>
                          <a:cs typeface="Arial" panose="020B0604020202020204" pitchFamily="34" charset="0"/>
                        </a:rPr>
                        <a:t>Identify’ s and validates</a:t>
                      </a:r>
                      <a:r>
                        <a:rPr lang="en-US" sz="1200" b="0" i="0" u="none" strike="noStrike" baseline="0" dirty="0" smtClean="0">
                          <a:solidFill>
                            <a:srgbClr val="000000"/>
                          </a:solidFill>
                          <a:effectLst/>
                          <a:latin typeface="Arial" panose="020B0604020202020204" pitchFamily="34" charset="0"/>
                          <a:cs typeface="Arial" panose="020B0604020202020204" pitchFamily="34" charset="0"/>
                        </a:rPr>
                        <a:t> need for PayPath change and updates to Position, Job and/or recurring additional pay</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algn="l" fontAlgn="t"/>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algn="l" fontAlgn="t"/>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45720" marR="45720"/>
                </a:tc>
                <a:extLst>
                  <a:ext uri="{0D108BD9-81ED-4DB2-BD59-A6C34878D82A}">
                    <a16:rowId xmlns:a16="http://schemas.microsoft.com/office/drawing/2014/main" val="4238093911"/>
                  </a:ext>
                </a:extLst>
              </a:tr>
              <a:tr h="730352">
                <a:tc>
                  <a:txBody>
                    <a:bodyPr/>
                    <a:lstStyle/>
                    <a:p>
                      <a:pPr algn="l" fontAlgn="t"/>
                      <a:r>
                        <a:rPr lang="en-US" sz="1200" b="1" i="0" u="none" strike="noStrike" dirty="0" smtClean="0">
                          <a:solidFill>
                            <a:schemeClr val="bg1"/>
                          </a:solidFill>
                          <a:effectLst/>
                          <a:latin typeface="Arial" panose="020B0604020202020204" pitchFamily="34" charset="0"/>
                          <a:cs typeface="Arial" panose="020B0604020202020204" pitchFamily="34" charset="0"/>
                        </a:rPr>
                        <a:t>PAYPATH</a:t>
                      </a:r>
                      <a:endParaRPr lang="en-US" sz="1200" b="1" i="0" u="none" strike="noStrike" dirty="0">
                        <a:solidFill>
                          <a:schemeClr val="bg1"/>
                        </a:solidFill>
                        <a:effectLst/>
                        <a:latin typeface="Arial" panose="020B0604020202020204" pitchFamily="34" charset="0"/>
                        <a:cs typeface="Arial" panose="020B0604020202020204" pitchFamily="34" charset="0"/>
                      </a:endParaRPr>
                    </a:p>
                  </a:txBody>
                  <a:tcPr marL="45720" marR="45720" anchor="ctr">
                    <a:solidFill>
                      <a:srgbClr val="5B9BD5"/>
                    </a:solidFill>
                  </a:tcPr>
                </a:tc>
                <a:tc>
                  <a:txBody>
                    <a:bodyPr/>
                    <a:lstStyle/>
                    <a:p>
                      <a:pPr algn="l" fontAlgn="t"/>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200" b="0" i="0" u="none" strike="noStrike" baseline="0" dirty="0" smtClean="0">
                          <a:solidFill>
                            <a:srgbClr val="000000"/>
                          </a:solidFill>
                          <a:effectLst/>
                          <a:latin typeface="Arial" panose="020B0604020202020204" pitchFamily="34" charset="0"/>
                          <a:cs typeface="Arial" panose="020B0604020202020204" pitchFamily="34" charset="0"/>
                        </a:rPr>
                        <a:t>Process position, job, and/or recurring update in paypath</a:t>
                      </a:r>
                      <a:endParaRPr lang="en-US" sz="1200" b="0" i="0" u="none" strike="noStrike" baseline="0" dirty="0" smtClean="0">
                        <a:solidFill>
                          <a:srgbClr val="000000"/>
                        </a:solidFill>
                        <a:effectLst/>
                        <a:latin typeface="Arial" panose="020B0604020202020204" pitchFamily="34" charset="0"/>
                        <a:cs typeface="Arial" panose="020B0604020202020204" pitchFamily="34" charset="0"/>
                      </a:endParaRPr>
                    </a:p>
                    <a:p>
                      <a:pPr marL="0" marR="0" lvl="0" indent="0" algn="l" defTabSz="914400" rtl="0" eaLnBrk="1" fontAlgn="t" latinLnBrk="0" hangingPunct="1">
                        <a:lnSpc>
                          <a:spcPct val="100000"/>
                        </a:lnSpc>
                        <a:spcBef>
                          <a:spcPts val="0"/>
                        </a:spcBef>
                        <a:spcAft>
                          <a:spcPts val="0"/>
                        </a:spcAft>
                        <a:buClrTx/>
                        <a:buSzTx/>
                        <a:buFontTx/>
                        <a:buNone/>
                        <a:tabLst/>
                        <a:defRPr/>
                      </a:pPr>
                      <a:endParaRPr lang="en-US" sz="1200" b="0" i="0" u="none" strike="noStrike" baseline="0" dirty="0" smtClean="0">
                        <a:solidFill>
                          <a:srgbClr val="000000"/>
                        </a:solidFill>
                        <a:effectLst/>
                        <a:latin typeface="Arial" panose="020B0604020202020204" pitchFamily="34" charset="0"/>
                        <a:cs typeface="Arial" panose="020B0604020202020204" pitchFamily="34" charset="0"/>
                      </a:endParaRPr>
                    </a:p>
                    <a:p>
                      <a:pPr marL="0" marR="0" lvl="0" indent="0" algn="l" defTabSz="914400" rtl="0" eaLnBrk="1" fontAlgn="t" latinLnBrk="0" hangingPunct="1">
                        <a:lnSpc>
                          <a:spcPct val="100000"/>
                        </a:lnSpc>
                        <a:spcBef>
                          <a:spcPts val="0"/>
                        </a:spcBef>
                        <a:spcAft>
                          <a:spcPts val="0"/>
                        </a:spcAft>
                        <a:buClrTx/>
                        <a:buSzTx/>
                        <a:buFontTx/>
                        <a:buNone/>
                        <a:tabLst/>
                        <a:defRPr/>
                      </a:pPr>
                      <a:r>
                        <a:rPr lang="en-US" sz="1200" b="0" i="0" u="none" strike="noStrike" baseline="0" dirty="0" smtClean="0">
                          <a:solidFill>
                            <a:srgbClr val="000000"/>
                          </a:solidFill>
                          <a:effectLst/>
                          <a:latin typeface="Arial" panose="020B0604020202020204" pitchFamily="34" charset="0"/>
                          <a:cs typeface="Arial" panose="020B0604020202020204" pitchFamily="34" charset="0"/>
                        </a:rPr>
                        <a:t>Nee</a:t>
                      </a:r>
                      <a:r>
                        <a:rPr lang="en-US" sz="1200" b="0" i="1" u="none" strike="noStrike" dirty="0" smtClean="0">
                          <a:solidFill>
                            <a:srgbClr val="000000"/>
                          </a:solidFill>
                          <a:effectLst/>
                          <a:latin typeface="Arial" panose="020B0604020202020204" pitchFamily="34" charset="0"/>
                          <a:cs typeface="Arial" panose="020B0604020202020204" pitchFamily="34" charset="0"/>
                        </a:rPr>
                        <a:t>ds</a:t>
                      </a:r>
                      <a:r>
                        <a:rPr lang="en-US" sz="1200" b="0" i="1" u="none" strike="noStrike" baseline="0" dirty="0" smtClean="0">
                          <a:solidFill>
                            <a:srgbClr val="000000"/>
                          </a:solidFill>
                          <a:effectLst/>
                          <a:latin typeface="Arial" panose="020B0604020202020204" pitchFamily="34" charset="0"/>
                          <a:cs typeface="Arial" panose="020B0604020202020204" pitchFamily="34" charset="0"/>
                        </a:rPr>
                        <a:t> to review </a:t>
                      </a:r>
                      <a:r>
                        <a:rPr lang="en-US" sz="1200" b="0" i="1" u="none" strike="noStrike" baseline="0" dirty="0" smtClean="0">
                          <a:solidFill>
                            <a:srgbClr val="000000"/>
                          </a:solidFill>
                          <a:effectLst/>
                          <a:latin typeface="Arial" panose="020B0604020202020204" pitchFamily="34" charset="0"/>
                          <a:cs typeface="Arial" panose="020B0604020202020204" pitchFamily="34" charset="0"/>
                        </a:rPr>
                        <a:t>email </a:t>
                      </a:r>
                      <a:r>
                        <a:rPr lang="en-US" sz="1200" b="0" i="1" u="none" strike="noStrike" baseline="0" dirty="0" smtClean="0">
                          <a:solidFill>
                            <a:srgbClr val="000000"/>
                          </a:solidFill>
                          <a:effectLst/>
                          <a:latin typeface="Arial" panose="020B0604020202020204" pitchFamily="34" charset="0"/>
                          <a:cs typeface="Arial" panose="020B0604020202020204" pitchFamily="34" charset="0"/>
                        </a:rPr>
                        <a:t>to verify that it was approved/denied by SSC that it needs to be </a:t>
                      </a:r>
                      <a:r>
                        <a:rPr lang="en-US" sz="1200" b="0" i="1" u="none" strike="noStrike" baseline="0" dirty="0" smtClean="0">
                          <a:solidFill>
                            <a:srgbClr val="000000"/>
                          </a:solidFill>
                          <a:effectLst/>
                          <a:latin typeface="Arial" panose="020B0604020202020204" pitchFamily="34" charset="0"/>
                          <a:cs typeface="Arial" panose="020B0604020202020204" pitchFamily="34" charset="0"/>
                        </a:rPr>
                        <a:t>re-entered.</a:t>
                      </a:r>
                      <a:endParaRPr lang="en-US" sz="1200" b="0" i="0" u="none" strike="noStrike" dirty="0" smtClean="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algn="l" fontAlgn="t"/>
                      <a:r>
                        <a:rPr lang="en-US" sz="1200" b="0" i="0" u="none" strike="noStrike" dirty="0" smtClean="0">
                          <a:solidFill>
                            <a:srgbClr val="000000"/>
                          </a:solidFill>
                          <a:effectLst/>
                          <a:latin typeface="Arial" panose="020B0604020202020204" pitchFamily="34" charset="0"/>
                          <a:cs typeface="Arial" panose="020B0604020202020204" pitchFamily="34" charset="0"/>
                        </a:rPr>
                        <a:t>Review</a:t>
                      </a:r>
                      <a:r>
                        <a:rPr lang="en-US" sz="1200" b="0" i="0" u="none" strike="noStrike" baseline="0" dirty="0" smtClean="0">
                          <a:solidFill>
                            <a:srgbClr val="000000"/>
                          </a:solidFill>
                          <a:effectLst/>
                          <a:latin typeface="Arial" panose="020B0604020202020204" pitchFamily="34" charset="0"/>
                          <a:cs typeface="Arial" panose="020B0604020202020204" pitchFamily="34" charset="0"/>
                        </a:rPr>
                        <a:t> and approve/deny</a:t>
                      </a:r>
                      <a:r>
                        <a:rPr lang="en-US" sz="1200" b="0" i="0" u="none" strike="noStrike" dirty="0" smtClean="0">
                          <a:solidFill>
                            <a:srgbClr val="000000"/>
                          </a:solidFill>
                          <a:effectLst/>
                          <a:latin typeface="Arial" panose="020B0604020202020204" pitchFamily="34" charset="0"/>
                          <a:cs typeface="Arial" panose="020B0604020202020204" pitchFamily="34" charset="0"/>
                        </a:rPr>
                        <a:t> </a:t>
                      </a:r>
                      <a:r>
                        <a:rPr lang="en-US" sz="1200" b="0" i="0" u="none" strike="noStrike" baseline="0" dirty="0" smtClean="0">
                          <a:solidFill>
                            <a:srgbClr val="000000"/>
                          </a:solidFill>
                          <a:effectLst/>
                          <a:latin typeface="Arial" panose="020B0604020202020204" pitchFamily="34" charset="0"/>
                          <a:cs typeface="Arial" panose="020B0604020202020204" pitchFamily="34" charset="0"/>
                        </a:rPr>
                        <a:t>PayPath change (review attachments for PAY, JED or FTE changes)</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algn="l" fontAlgn="t"/>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45720" marR="45720"/>
                </a:tc>
                <a:extLst>
                  <a:ext uri="{0D108BD9-81ED-4DB2-BD59-A6C34878D82A}">
                    <a16:rowId xmlns:a16="http://schemas.microsoft.com/office/drawing/2014/main" val="645442057"/>
                  </a:ext>
                </a:extLst>
              </a:tr>
              <a:tr h="903812">
                <a:tc>
                  <a:txBody>
                    <a:bodyPr/>
                    <a:lstStyle/>
                    <a:p>
                      <a:pPr algn="l" fontAlgn="t"/>
                      <a:r>
                        <a:rPr lang="en-US" sz="1200" b="1" i="0" u="none" strike="noStrike" dirty="0" smtClean="0">
                          <a:solidFill>
                            <a:schemeClr val="bg1"/>
                          </a:solidFill>
                          <a:effectLst/>
                          <a:latin typeface="Arial" panose="020B0604020202020204" pitchFamily="34" charset="0"/>
                          <a:cs typeface="Arial" panose="020B0604020202020204" pitchFamily="34" charset="0"/>
                        </a:rPr>
                        <a:t>PAYPATH</a:t>
                      </a:r>
                      <a:endParaRPr lang="en-US" sz="1200" b="1" i="0" u="none" strike="noStrike" dirty="0">
                        <a:solidFill>
                          <a:schemeClr val="bg1"/>
                        </a:solidFill>
                        <a:effectLst/>
                        <a:latin typeface="Arial" panose="020B0604020202020204" pitchFamily="34" charset="0"/>
                        <a:cs typeface="Arial" panose="020B0604020202020204" pitchFamily="34" charset="0"/>
                      </a:endParaRPr>
                    </a:p>
                  </a:txBody>
                  <a:tcPr marL="45720" marR="45720" anchor="ctr">
                    <a:solidFill>
                      <a:srgbClr val="5B9BD5"/>
                    </a:solidFill>
                  </a:tcPr>
                </a:tc>
                <a:tc>
                  <a:txBody>
                    <a:bodyPr/>
                    <a:lstStyle/>
                    <a:p>
                      <a:pPr algn="l" fontAlgn="ct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marL="0" marR="0" indent="0" algn="l">
                        <a:spcBef>
                          <a:spcPts val="0"/>
                        </a:spcBef>
                        <a:spcAft>
                          <a:spcPts val="0"/>
                        </a:spcAft>
                        <a:buFont typeface="+mj-lt"/>
                        <a:buNone/>
                      </a:pPr>
                      <a:r>
                        <a:rPr lang="en-US" sz="1200" dirty="0" smtClean="0">
                          <a:effectLst/>
                          <a:latin typeface="+mn-lt"/>
                          <a:ea typeface="Calibri" panose="020F0502020204030204" pitchFamily="34" charset="0"/>
                          <a:cs typeface="Times New Roman" panose="02020603050405020304" pitchFamily="18" charset="0"/>
                        </a:rPr>
                        <a:t>Pilot Unit should reach out to central office for any questions regarding policy prior to processing</a:t>
                      </a:r>
                      <a:r>
                        <a:rPr lang="en-US" sz="1200" baseline="0" dirty="0" smtClean="0">
                          <a:effectLst/>
                          <a:latin typeface="+mn-lt"/>
                          <a:ea typeface="Calibri" panose="020F0502020204030204" pitchFamily="34" charset="0"/>
                          <a:cs typeface="Times New Roman" panose="02020603050405020304" pitchFamily="18" charset="0"/>
                        </a:rPr>
                        <a:t> </a:t>
                      </a:r>
                      <a:r>
                        <a:rPr lang="en-US" sz="1200" baseline="0" dirty="0" smtClean="0">
                          <a:effectLst/>
                          <a:latin typeface="+mn-lt"/>
                          <a:ea typeface="Calibri" panose="020F0502020204030204" pitchFamily="34" charset="0"/>
                          <a:cs typeface="Times New Roman" panose="02020603050405020304" pitchFamily="18" charset="0"/>
                        </a:rPr>
                        <a:t>PayPath changes</a:t>
                      </a:r>
                      <a:endParaRPr lang="en-US" sz="1200" dirty="0">
                        <a:effectLst/>
                        <a:latin typeface="+mn-lt"/>
                        <a:ea typeface="Calibri" panose="020F0502020204030204" pitchFamily="34" charset="0"/>
                        <a:cs typeface="Times New Roman" panose="02020603050405020304" pitchFamily="18" charset="0"/>
                      </a:endParaRPr>
                    </a:p>
                  </a:txBody>
                  <a:tcPr marL="45720" marR="45720"/>
                </a:tc>
                <a:tc>
                  <a:txBody>
                    <a:bodyPr/>
                    <a:lstStyle/>
                    <a:p>
                      <a:pPr marL="0" marR="0" indent="0" algn="l">
                        <a:spcBef>
                          <a:spcPts val="0"/>
                        </a:spcBef>
                        <a:spcAft>
                          <a:spcPts val="0"/>
                        </a:spcAft>
                        <a:buFont typeface="+mj-lt"/>
                        <a:buNone/>
                      </a:pPr>
                      <a:r>
                        <a:rPr lang="en-US" sz="1200" dirty="0" smtClean="0">
                          <a:effectLst/>
                          <a:latin typeface="+mn-lt"/>
                          <a:ea typeface="Calibri" panose="020F0502020204030204" pitchFamily="34" charset="0"/>
                          <a:cs typeface="Times New Roman" panose="02020603050405020304" pitchFamily="18" charset="0"/>
                        </a:rPr>
                        <a:t>SSCs should reach out to central office for any questions regarding policy prior to approving </a:t>
                      </a:r>
                      <a:r>
                        <a:rPr lang="en-US" sz="1200" dirty="0" smtClean="0">
                          <a:effectLst/>
                          <a:latin typeface="+mn-lt"/>
                          <a:ea typeface="Calibri" panose="020F0502020204030204" pitchFamily="34" charset="0"/>
                          <a:cs typeface="Times New Roman" panose="02020603050405020304" pitchFamily="18" charset="0"/>
                        </a:rPr>
                        <a:t>paypath</a:t>
                      </a:r>
                      <a:r>
                        <a:rPr lang="en-US" sz="1200" baseline="0" dirty="0" smtClean="0">
                          <a:effectLst/>
                          <a:latin typeface="+mn-lt"/>
                          <a:ea typeface="Calibri" panose="020F0502020204030204" pitchFamily="34" charset="0"/>
                          <a:cs typeface="Times New Roman" panose="02020603050405020304" pitchFamily="18" charset="0"/>
                        </a:rPr>
                        <a:t> transaction</a:t>
                      </a:r>
                      <a:endParaRPr lang="en-US" sz="1200" dirty="0">
                        <a:effectLst/>
                        <a:latin typeface="+mn-lt"/>
                        <a:ea typeface="Calibri" panose="020F0502020204030204" pitchFamily="34" charset="0"/>
                        <a:cs typeface="Times New Roman" panose="02020603050405020304" pitchFamily="18" charset="0"/>
                      </a:endParaRPr>
                    </a:p>
                  </a:txBody>
                  <a:tcPr marL="45720" marR="45720"/>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200" dirty="0" smtClean="0">
                          <a:effectLst/>
                          <a:latin typeface="+mn-lt"/>
                          <a:ea typeface="Calibri" panose="020F0502020204030204" pitchFamily="34" charset="0"/>
                          <a:cs typeface="Times New Roman" panose="02020603050405020304" pitchFamily="18" charset="0"/>
                        </a:rPr>
                        <a:t>Respond to any policy questions </a:t>
                      </a:r>
                    </a:p>
                    <a:p>
                      <a:pPr algn="l" fontAlgn="t"/>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extLst>
                  <a:ext uri="{0D108BD9-81ED-4DB2-BD59-A6C34878D82A}">
                    <a16:rowId xmlns:a16="http://schemas.microsoft.com/office/drawing/2014/main" val="1003020486"/>
                  </a:ext>
                </a:extLst>
              </a:tr>
            </a:tbl>
          </a:graphicData>
        </a:graphic>
      </p:graphicFrame>
      <p:sp>
        <p:nvSpPr>
          <p:cNvPr id="5" name="Folded Corner 4"/>
          <p:cNvSpPr/>
          <p:nvPr/>
        </p:nvSpPr>
        <p:spPr>
          <a:xfrm>
            <a:off x="11007307" y="158723"/>
            <a:ext cx="1085423" cy="1200337"/>
          </a:xfrm>
          <a:prstGeom prst="foldedCorner">
            <a:avLst/>
          </a:prstGeom>
          <a:ln/>
        </p:spPr>
        <p:style>
          <a:lnRef idx="0">
            <a:schemeClr val="accent4"/>
          </a:lnRef>
          <a:fillRef idx="3">
            <a:schemeClr val="accent4"/>
          </a:fillRef>
          <a:effectRef idx="3">
            <a:schemeClr val="accent4"/>
          </a:effectRef>
          <a:fontRef idx="minor">
            <a:schemeClr val="lt1"/>
          </a:fontRef>
        </p:style>
        <p:txBody>
          <a:bodyPr rtlCol="0" anchor="ctr"/>
          <a:lstStyle/>
          <a:p>
            <a:pPr algn="ctr"/>
            <a:r>
              <a:rPr lang="en-US" dirty="0"/>
              <a:t>2</a:t>
            </a:r>
            <a:r>
              <a:rPr lang="en-US" dirty="0" smtClean="0"/>
              <a:t> </a:t>
            </a:r>
          </a:p>
          <a:p>
            <a:pPr algn="ctr"/>
            <a:r>
              <a:rPr lang="en-US" dirty="0" smtClean="0"/>
              <a:t>Hand </a:t>
            </a:r>
          </a:p>
          <a:p>
            <a:pPr algn="ctr"/>
            <a:r>
              <a:rPr lang="en-US" dirty="0" smtClean="0"/>
              <a:t>offs</a:t>
            </a:r>
            <a:endParaRPr lang="en-US" dirty="0"/>
          </a:p>
        </p:txBody>
      </p:sp>
      <p:sp>
        <p:nvSpPr>
          <p:cNvPr id="3" name="Slide Number Placeholder 2"/>
          <p:cNvSpPr>
            <a:spLocks noGrp="1"/>
          </p:cNvSpPr>
          <p:nvPr>
            <p:ph type="sldNum" sz="quarter" idx="12"/>
          </p:nvPr>
        </p:nvSpPr>
        <p:spPr>
          <a:xfrm>
            <a:off x="213802" y="6402250"/>
            <a:ext cx="2844800" cy="304800"/>
          </a:xfrm>
        </p:spPr>
        <p:txBody>
          <a:bodyPr/>
          <a:lstStyle/>
          <a:p>
            <a:pPr algn="l">
              <a:defRPr/>
            </a:pPr>
            <a:fld id="{08156D9A-717C-4C36-974D-F6EE13F3C2A5}" type="slidenum">
              <a:rPr lang="en-US" altLang="en-US" smtClean="0">
                <a:solidFill>
                  <a:prstClr val="black"/>
                </a:solidFill>
              </a:rPr>
              <a:pPr algn="l">
                <a:defRPr/>
              </a:pPr>
              <a:t>22</a:t>
            </a:fld>
            <a:endParaRPr lang="en-US" altLang="en-US" dirty="0">
              <a:solidFill>
                <a:prstClr val="black"/>
              </a:solidFill>
            </a:endParaRPr>
          </a:p>
        </p:txBody>
      </p:sp>
    </p:spTree>
    <p:extLst>
      <p:ext uri="{BB962C8B-B14F-4D97-AF65-F5344CB8AC3E}">
        <p14:creationId xmlns:p14="http://schemas.microsoft.com/office/powerpoint/2010/main" val="286198791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1"/>
          <p:cNvSpPr>
            <a:spLocks noGrp="1"/>
          </p:cNvSpPr>
          <p:nvPr>
            <p:ph type="title"/>
          </p:nvPr>
        </p:nvSpPr>
        <p:spPr>
          <a:xfrm>
            <a:off x="378459" y="236220"/>
            <a:ext cx="10963618" cy="685800"/>
          </a:xfrm>
        </p:spPr>
        <p:txBody>
          <a:bodyPr>
            <a:normAutofit/>
          </a:bodyPr>
          <a:lstStyle/>
          <a:p>
            <a:r>
              <a:rPr lang="en-US" b="1" dirty="0" smtClean="0">
                <a:solidFill>
                  <a:schemeClr val="accent5"/>
                </a:solidFill>
                <a:latin typeface="Arial" panose="020B0604020202020204" pitchFamily="34" charset="0"/>
                <a:cs typeface="Arial" panose="020B0604020202020204" pitchFamily="34" charset="0"/>
              </a:rPr>
              <a:t>QUESTIONS</a:t>
            </a:r>
            <a:endParaRPr lang="en-US" b="1" dirty="0">
              <a:solidFill>
                <a:schemeClr val="accent5"/>
              </a:solidFill>
              <a:latin typeface="Arial" panose="020B0604020202020204" pitchFamily="34" charset="0"/>
              <a:cs typeface="Arial" panose="020B0604020202020204" pitchFamily="34" charset="0"/>
            </a:endParaRPr>
          </a:p>
        </p:txBody>
      </p:sp>
      <p:pic>
        <p:nvPicPr>
          <p:cNvPr id="6" name="Picture 2" descr="Image result for question and answ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428143" y="236220"/>
            <a:ext cx="1371036" cy="1028277"/>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a:xfrm>
            <a:off x="158142" y="6426104"/>
            <a:ext cx="2844800" cy="304800"/>
          </a:xfrm>
        </p:spPr>
        <p:txBody>
          <a:bodyPr/>
          <a:lstStyle/>
          <a:p>
            <a:pPr algn="l">
              <a:defRPr/>
            </a:pPr>
            <a:fld id="{08156D9A-717C-4C36-974D-F6EE13F3C2A5}" type="slidenum">
              <a:rPr lang="en-US" altLang="en-US" smtClean="0">
                <a:solidFill>
                  <a:prstClr val="black"/>
                </a:solidFill>
              </a:rPr>
              <a:pPr algn="l">
                <a:defRPr/>
              </a:pPr>
              <a:t>23</a:t>
            </a:fld>
            <a:endParaRPr lang="en-US" altLang="en-US" dirty="0">
              <a:solidFill>
                <a:prstClr val="black"/>
              </a:solidFill>
            </a:endParaRPr>
          </a:p>
        </p:txBody>
      </p:sp>
      <p:sp>
        <p:nvSpPr>
          <p:cNvPr id="7" name="Rectangle 6"/>
          <p:cNvSpPr/>
          <p:nvPr/>
        </p:nvSpPr>
        <p:spPr>
          <a:xfrm>
            <a:off x="587229" y="1072500"/>
            <a:ext cx="10754848" cy="4893647"/>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lang="en-US" sz="2400" noProof="0" dirty="0" smtClean="0">
                <a:solidFill>
                  <a:prstClr val="black"/>
                </a:solidFill>
                <a:latin typeface="Arial"/>
              </a:rPr>
              <a:t>PILOT UNITS/SSC’s:</a:t>
            </a:r>
          </a:p>
          <a:p>
            <a:pPr marR="0" lvl="0" algn="l" defTabSz="914400" rtl="0" eaLnBrk="1" fontAlgn="auto" latinLnBrk="0" hangingPunct="1">
              <a:lnSpc>
                <a:spcPct val="100000"/>
              </a:lnSpc>
              <a:spcBef>
                <a:spcPts val="0"/>
              </a:spcBef>
              <a:spcAft>
                <a:spcPts val="0"/>
              </a:spcAft>
              <a:buClrTx/>
              <a:buSzTx/>
              <a:tabLst/>
              <a:defRPr/>
            </a:pPr>
            <a:endParaRPr lang="en-US" sz="2400" noProof="0" dirty="0" smtClean="0">
              <a:solidFill>
                <a:prstClr val="black"/>
              </a:solidFill>
              <a:latin typeface="Arial"/>
            </a:endParaRPr>
          </a:p>
          <a:p>
            <a:pPr marL="342900" marR="0" lvl="0" indent="-342900" algn="l" defTabSz="914400" rtl="0" eaLnBrk="1" fontAlgn="auto" latinLnBrk="0" hangingPunct="1">
              <a:lnSpc>
                <a:spcPct val="100000"/>
              </a:lnSpc>
              <a:spcBef>
                <a:spcPts val="0"/>
              </a:spcBef>
              <a:spcAft>
                <a:spcPts val="0"/>
              </a:spcAft>
              <a:buClrTx/>
              <a:buSzTx/>
              <a:buFontTx/>
              <a:buBlip>
                <a:blip r:embed="rId5"/>
              </a:buBlip>
              <a:tabLst/>
              <a:defRPr/>
            </a:pPr>
            <a:r>
              <a:rPr kumimoji="0" lang="en-US" sz="2400" b="0" i="0" u="none" strike="noStrike" kern="1200" cap="none" spc="0" normalizeH="0" baseline="0" noProof="0" dirty="0" smtClean="0">
                <a:ln>
                  <a:noFill/>
                </a:ln>
                <a:solidFill>
                  <a:prstClr val="black"/>
                </a:solidFill>
                <a:effectLst/>
                <a:uLnTx/>
                <a:uFillTx/>
                <a:latin typeface="Arial"/>
                <a:ea typeface="+mn-ea"/>
                <a:cs typeface="+mn-cs"/>
              </a:rPr>
              <a:t>Are you prepared to follow the new processes?</a:t>
            </a:r>
          </a:p>
          <a:p>
            <a:pPr marL="342900" marR="0" lvl="0" indent="-342900" algn="l" defTabSz="914400" rtl="0" eaLnBrk="1" fontAlgn="auto" latinLnBrk="0" hangingPunct="1">
              <a:lnSpc>
                <a:spcPct val="100000"/>
              </a:lnSpc>
              <a:spcBef>
                <a:spcPts val="0"/>
              </a:spcBef>
              <a:spcAft>
                <a:spcPts val="0"/>
              </a:spcAft>
              <a:buClrTx/>
              <a:buSzTx/>
              <a:buFontTx/>
              <a:buBlip>
                <a:blip r:embed="rId5"/>
              </a:buBlip>
              <a:tabLst/>
              <a:defRPr/>
            </a:pPr>
            <a:endParaRPr kumimoji="0" lang="en-US" sz="24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Blip>
                <a:blip r:embed="rId5"/>
              </a:buBlip>
              <a:tabLst/>
              <a:defRPr/>
            </a:pPr>
            <a:r>
              <a:rPr kumimoji="0" lang="en-US" sz="2400" b="0" i="0" u="none" strike="noStrike" kern="1200" cap="none" spc="0" normalizeH="0" baseline="0" noProof="0" dirty="0" smtClean="0">
                <a:ln>
                  <a:noFill/>
                </a:ln>
                <a:solidFill>
                  <a:prstClr val="black"/>
                </a:solidFill>
                <a:effectLst/>
                <a:uLnTx/>
                <a:uFillTx/>
                <a:latin typeface="Arial"/>
                <a:ea typeface="+mn-ea"/>
                <a:cs typeface="+mn-cs"/>
              </a:rPr>
              <a:t>Do you understand the processes and your role in the hand offs?</a:t>
            </a:r>
          </a:p>
          <a:p>
            <a:pPr marL="342900" marR="0" lvl="0" indent="-342900" algn="l" defTabSz="914400" rtl="0" eaLnBrk="1" fontAlgn="auto" latinLnBrk="0" hangingPunct="1">
              <a:lnSpc>
                <a:spcPct val="100000"/>
              </a:lnSpc>
              <a:spcBef>
                <a:spcPts val="0"/>
              </a:spcBef>
              <a:spcAft>
                <a:spcPts val="0"/>
              </a:spcAft>
              <a:buClrTx/>
              <a:buSzTx/>
              <a:buFontTx/>
              <a:buBlip>
                <a:blip r:embed="rId5"/>
              </a:buBlip>
              <a:tabLst/>
              <a:defRPr/>
            </a:pPr>
            <a:endParaRPr kumimoji="0" lang="en-US" sz="24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Blip>
                <a:blip r:embed="rId5"/>
              </a:buBlip>
              <a:tabLst/>
              <a:defRPr/>
            </a:pPr>
            <a:r>
              <a:rPr kumimoji="0" lang="en-US" sz="2400" b="0" i="0" u="none" strike="noStrike" kern="1200" cap="none" spc="0" normalizeH="0" baseline="0" noProof="0" dirty="0" smtClean="0">
                <a:ln>
                  <a:noFill/>
                </a:ln>
                <a:solidFill>
                  <a:prstClr val="black"/>
                </a:solidFill>
                <a:effectLst/>
                <a:uLnTx/>
                <a:uFillTx/>
                <a:latin typeface="Arial"/>
                <a:ea typeface="+mn-ea"/>
                <a:cs typeface="+mn-cs"/>
              </a:rPr>
              <a:t>Do you understand each</a:t>
            </a:r>
            <a:r>
              <a:rPr kumimoji="0" lang="en-US" sz="2400" b="0" i="0" u="none" strike="noStrike" kern="1200" cap="none" spc="0" normalizeH="0" noProof="0" dirty="0" smtClean="0">
                <a:ln>
                  <a:noFill/>
                </a:ln>
                <a:solidFill>
                  <a:prstClr val="black"/>
                </a:solidFill>
                <a:effectLst/>
                <a:uLnTx/>
                <a:uFillTx/>
                <a:latin typeface="Arial"/>
                <a:ea typeface="+mn-ea"/>
                <a:cs typeface="+mn-cs"/>
              </a:rPr>
              <a:t> others</a:t>
            </a:r>
            <a:r>
              <a:rPr kumimoji="0" lang="en-US" sz="2400" b="0" i="0" u="none" strike="noStrike" kern="1200" cap="none" spc="0" normalizeH="0" baseline="0" noProof="0" dirty="0" smtClean="0">
                <a:ln>
                  <a:noFill/>
                </a:ln>
                <a:solidFill>
                  <a:prstClr val="black"/>
                </a:solidFill>
                <a:effectLst/>
                <a:uLnTx/>
                <a:uFillTx/>
                <a:latin typeface="Arial"/>
                <a:ea typeface="+mn-ea"/>
                <a:cs typeface="+mn-cs"/>
              </a:rPr>
              <a:t> role in the process?</a:t>
            </a:r>
          </a:p>
          <a:p>
            <a:pPr marL="342900" marR="0" lvl="0" indent="-342900" algn="l" defTabSz="914400" rtl="0" eaLnBrk="1" fontAlgn="auto" latinLnBrk="0" hangingPunct="1">
              <a:lnSpc>
                <a:spcPct val="100000"/>
              </a:lnSpc>
              <a:spcBef>
                <a:spcPts val="0"/>
              </a:spcBef>
              <a:spcAft>
                <a:spcPts val="0"/>
              </a:spcAft>
              <a:buClrTx/>
              <a:buSzTx/>
              <a:buFontTx/>
              <a:buBlip>
                <a:blip r:embed="rId5"/>
              </a:buBlip>
              <a:tabLst/>
              <a:defRPr/>
            </a:pPr>
            <a:endParaRPr kumimoji="0" lang="en-US" sz="24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Blip>
                <a:blip r:embed="rId5"/>
              </a:buBlip>
              <a:tabLst/>
              <a:defRPr/>
            </a:pPr>
            <a:r>
              <a:rPr kumimoji="0" lang="en-US" sz="2400" b="0" i="0" u="none" strike="noStrike" kern="1200" cap="none" spc="0" normalizeH="0" baseline="0" noProof="0" dirty="0" smtClean="0">
                <a:ln>
                  <a:noFill/>
                </a:ln>
                <a:solidFill>
                  <a:prstClr val="black"/>
                </a:solidFill>
                <a:effectLst/>
                <a:uLnTx/>
                <a:uFillTx/>
                <a:latin typeface="Arial"/>
                <a:ea typeface="+mn-ea"/>
                <a:cs typeface="+mn-cs"/>
              </a:rPr>
              <a:t>Do you have any open questions not answered?</a:t>
            </a:r>
          </a:p>
          <a:p>
            <a:pPr marL="342900" marR="0" lvl="0" indent="-342900" algn="l" defTabSz="914400" rtl="0" eaLnBrk="1" fontAlgn="auto" latinLnBrk="0" hangingPunct="1">
              <a:lnSpc>
                <a:spcPct val="100000"/>
              </a:lnSpc>
              <a:spcBef>
                <a:spcPts val="0"/>
              </a:spcBef>
              <a:spcAft>
                <a:spcPts val="0"/>
              </a:spcAft>
              <a:buClrTx/>
              <a:buSzTx/>
              <a:buFontTx/>
              <a:buBlip>
                <a:blip r:embed="rId5"/>
              </a:buBlip>
              <a:tabLst/>
              <a:defRPr/>
            </a:pPr>
            <a:endParaRPr kumimoji="0" lang="en-US" sz="24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Blip>
                <a:blip r:embed="rId5"/>
              </a:buBlip>
              <a:tabLst/>
              <a:defRPr/>
            </a:pPr>
            <a:r>
              <a:rPr kumimoji="0" lang="en-US" sz="2400" b="0" i="0" u="none" strike="noStrike" kern="1200" cap="none" spc="0" normalizeH="0" baseline="0" noProof="0" dirty="0" smtClean="0">
                <a:ln>
                  <a:noFill/>
                </a:ln>
                <a:solidFill>
                  <a:prstClr val="black"/>
                </a:solidFill>
                <a:effectLst/>
                <a:uLnTx/>
                <a:uFillTx/>
                <a:latin typeface="Arial"/>
                <a:ea typeface="+mn-ea"/>
                <a:cs typeface="+mn-cs"/>
              </a:rPr>
              <a:t>Is there anything more you need? </a:t>
            </a:r>
          </a:p>
          <a:p>
            <a:pPr marL="342900" marR="0" lvl="0" indent="-342900" algn="l" defTabSz="914400" rtl="0" eaLnBrk="1" fontAlgn="auto" latinLnBrk="0" hangingPunct="1">
              <a:lnSpc>
                <a:spcPct val="100000"/>
              </a:lnSpc>
              <a:spcBef>
                <a:spcPts val="0"/>
              </a:spcBef>
              <a:spcAft>
                <a:spcPts val="0"/>
              </a:spcAft>
              <a:buClrTx/>
              <a:buSzTx/>
              <a:buFontTx/>
              <a:buBlip>
                <a:blip r:embed="rId5"/>
              </a:buBlip>
              <a:tabLst/>
              <a:defRPr/>
            </a:pPr>
            <a:endParaRPr kumimoji="0" lang="en-US" sz="2400" b="0" i="0" u="none" strike="noStrike" kern="1200" cap="none" spc="0" normalizeH="0" baseline="0" noProof="0" dirty="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Blip>
                <a:blip r:embed="rId5"/>
              </a:buBlip>
              <a:tabLst/>
              <a:defRPr/>
            </a:pPr>
            <a:r>
              <a:rPr kumimoji="0" lang="en-US" sz="2400" b="0" i="0" u="none" strike="noStrike" kern="1200" cap="none" spc="0" normalizeH="0" baseline="0" noProof="0" dirty="0" smtClean="0">
                <a:ln>
                  <a:noFill/>
                </a:ln>
                <a:solidFill>
                  <a:prstClr val="black"/>
                </a:solidFill>
                <a:effectLst/>
                <a:uLnTx/>
                <a:uFillTx/>
                <a:latin typeface="Arial"/>
                <a:ea typeface="+mn-ea"/>
                <a:cs typeface="+mn-cs"/>
              </a:rPr>
              <a:t>Are there any gaps that would stop you from being successful?</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19136990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329267" y="1617133"/>
            <a:ext cx="9541934" cy="3248482"/>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ON BEHALF OF CASE MANAGEMENT</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
        <p:nvSpPr>
          <p:cNvPr id="2" name="Slide Number Placeholder 1"/>
          <p:cNvSpPr>
            <a:spLocks noGrp="1"/>
          </p:cNvSpPr>
          <p:nvPr>
            <p:ph type="sldNum" sz="quarter" idx="12"/>
          </p:nvPr>
        </p:nvSpPr>
        <p:spPr>
          <a:xfrm>
            <a:off x="110435" y="6386347"/>
            <a:ext cx="2844800" cy="304800"/>
          </a:xfrm>
        </p:spPr>
        <p:txBody>
          <a:bodyPr/>
          <a:lstStyle/>
          <a:p>
            <a:pPr algn="l">
              <a:defRPr/>
            </a:pPr>
            <a:fld id="{08156D9A-717C-4C36-974D-F6EE13F3C2A5}" type="slidenum">
              <a:rPr lang="en-US" altLang="en-US" smtClean="0">
                <a:solidFill>
                  <a:prstClr val="black"/>
                </a:solidFill>
              </a:rPr>
              <a:pPr algn="l">
                <a:defRPr/>
              </a:pPr>
              <a:t>24</a:t>
            </a:fld>
            <a:endParaRPr lang="en-US" altLang="en-US" dirty="0">
              <a:solidFill>
                <a:prstClr val="black"/>
              </a:solidFill>
            </a:endParaRPr>
          </a:p>
        </p:txBody>
      </p:sp>
    </p:spTree>
    <p:extLst>
      <p:ext uri="{BB962C8B-B14F-4D97-AF65-F5344CB8AC3E}">
        <p14:creationId xmlns:p14="http://schemas.microsoft.com/office/powerpoint/2010/main" val="114905244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ON BEHALF OF DEFINITION  </a:t>
            </a:r>
            <a:endParaRPr lang="en-US" dirty="0">
              <a:solidFill>
                <a:schemeClr val="accent5"/>
              </a:solidFill>
            </a:endParaRPr>
          </a:p>
        </p:txBody>
      </p:sp>
      <p:sp>
        <p:nvSpPr>
          <p:cNvPr id="3" name="TextBox 2"/>
          <p:cNvSpPr txBox="1"/>
          <p:nvPr/>
        </p:nvSpPr>
        <p:spPr>
          <a:xfrm>
            <a:off x="1564849" y="1329179"/>
            <a:ext cx="9426805" cy="923330"/>
          </a:xfrm>
          <a:prstGeom prst="rect">
            <a:avLst/>
          </a:prstGeom>
          <a:solidFill>
            <a:schemeClr val="accent1">
              <a:lumMod val="20000"/>
              <a:lumOff val="8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a:ea typeface="+mn-ea"/>
                <a:cs typeface="+mn-cs"/>
              </a:rPr>
              <a:t>On </a:t>
            </a:r>
            <a:r>
              <a:rPr kumimoji="0" lang="en-US" sz="1800" b="1" i="0" u="none" strike="noStrike" kern="1200" cap="none" spc="0" normalizeH="0" baseline="0" noProof="0" dirty="0">
                <a:ln>
                  <a:noFill/>
                </a:ln>
                <a:solidFill>
                  <a:prstClr val="black"/>
                </a:solidFill>
                <a:effectLst/>
                <a:uLnTx/>
                <a:uFillTx/>
                <a:latin typeface="Arial"/>
                <a:ea typeface="+mn-ea"/>
                <a:cs typeface="+mn-cs"/>
              </a:rPr>
              <a:t>Behalf Of Case Management </a:t>
            </a:r>
            <a:r>
              <a:rPr kumimoji="0" lang="en-US" sz="1800" b="0" i="0" u="none" strike="noStrike" kern="1200" cap="none" spc="0" normalizeH="0" baseline="0" noProof="0" dirty="0">
                <a:ln>
                  <a:noFill/>
                </a:ln>
                <a:solidFill>
                  <a:prstClr val="black"/>
                </a:solidFill>
                <a:effectLst/>
                <a:uLnTx/>
                <a:uFillTx/>
                <a:latin typeface="Arial"/>
                <a:ea typeface="+mn-ea"/>
                <a:cs typeface="+mn-cs"/>
              </a:rPr>
              <a:t>is the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task </a:t>
            </a:r>
            <a:r>
              <a:rPr kumimoji="0" lang="en-US" sz="1800" b="0" i="0" u="none" strike="noStrike" kern="1200" cap="none" spc="0" normalizeH="0" baseline="0" noProof="0" dirty="0">
                <a:ln>
                  <a:noFill/>
                </a:ln>
                <a:solidFill>
                  <a:prstClr val="black"/>
                </a:solidFill>
                <a:effectLst/>
                <a:uLnTx/>
                <a:uFillTx/>
                <a:latin typeface="Arial"/>
                <a:ea typeface="+mn-ea"/>
                <a:cs typeface="+mn-cs"/>
              </a:rPr>
              <a:t>of submitting an inquiry </a:t>
            </a:r>
            <a:r>
              <a:rPr lang="en-US" noProof="0" dirty="0" smtClean="0">
                <a:solidFill>
                  <a:prstClr val="black"/>
                </a:solidFill>
                <a:latin typeface="Arial"/>
              </a:rPr>
              <a:t>or an update on</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 </a:t>
            </a:r>
            <a:r>
              <a:rPr kumimoji="0" lang="en-US" sz="1800" b="0" i="0" u="none" strike="noStrike" kern="1200" cap="none" spc="0" normalizeH="0" baseline="0" noProof="0" dirty="0">
                <a:ln>
                  <a:noFill/>
                </a:ln>
                <a:solidFill>
                  <a:prstClr val="black"/>
                </a:solidFill>
                <a:effectLst/>
                <a:uLnTx/>
                <a:uFillTx/>
                <a:latin typeface="Arial"/>
                <a:ea typeface="+mn-ea"/>
                <a:cs typeface="+mn-cs"/>
              </a:rPr>
              <a:t>behalf of another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employee or yourself</a:t>
            </a:r>
            <a:r>
              <a:rPr kumimoji="0" lang="en-US" sz="1800" b="0" i="0" u="none" strike="noStrike" kern="1200" cap="none" spc="0" normalizeH="0" noProof="0" dirty="0" smtClean="0">
                <a:ln>
                  <a:noFill/>
                </a:ln>
                <a:solidFill>
                  <a:prstClr val="black"/>
                </a:solidFill>
                <a:effectLst/>
                <a:uLnTx/>
                <a:uFillTx/>
                <a:latin typeface="Arial"/>
                <a:ea typeface="+mn-ea"/>
                <a:cs typeface="+mn-cs"/>
              </a:rPr>
              <a:t> t</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o </a:t>
            </a:r>
            <a:r>
              <a:rPr kumimoji="0" lang="en-US" sz="1800" b="0" i="0" u="none" strike="noStrike" kern="1200" cap="none" spc="0" normalizeH="0" baseline="0" noProof="0" dirty="0">
                <a:ln>
                  <a:noFill/>
                </a:ln>
                <a:solidFill>
                  <a:prstClr val="black"/>
                </a:solidFill>
                <a:effectLst/>
                <a:uLnTx/>
                <a:uFillTx/>
                <a:latin typeface="Arial"/>
                <a:ea typeface="+mn-ea"/>
                <a:cs typeface="+mn-cs"/>
              </a:rPr>
              <a:t>the UCPath Center via the UCPath website. This </a:t>
            </a:r>
            <a:r>
              <a:rPr lang="en-US" dirty="0" smtClean="0">
                <a:solidFill>
                  <a:prstClr val="black"/>
                </a:solidFill>
                <a:latin typeface="Arial"/>
              </a:rPr>
              <a:t>process is also</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 </a:t>
            </a:r>
            <a:r>
              <a:rPr kumimoji="0" lang="en-US" sz="1800" b="0" i="0" u="none" strike="noStrike" kern="1200" cap="none" spc="0" normalizeH="0" baseline="0" noProof="0" dirty="0">
                <a:ln>
                  <a:noFill/>
                </a:ln>
                <a:solidFill>
                  <a:prstClr val="black"/>
                </a:solidFill>
                <a:effectLst/>
                <a:uLnTx/>
                <a:uFillTx/>
                <a:latin typeface="Arial"/>
                <a:ea typeface="+mn-ea"/>
                <a:cs typeface="+mn-cs"/>
              </a:rPr>
              <a:t>used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for the following</a:t>
            </a:r>
            <a:r>
              <a:rPr kumimoji="0" lang="en-US" sz="1800" b="0" i="0" u="none" strike="noStrike" kern="1200" cap="none" spc="0" normalizeH="0" noProof="0" dirty="0" smtClean="0">
                <a:ln>
                  <a:noFill/>
                </a:ln>
                <a:solidFill>
                  <a:prstClr val="black"/>
                </a:solidFill>
                <a:effectLst/>
                <a:uLnTx/>
                <a:uFillTx/>
                <a:latin typeface="Arial"/>
                <a:ea typeface="+mn-ea"/>
                <a:cs typeface="+mn-cs"/>
              </a:rPr>
              <a:t> common tasks (Not an exhaustive list): </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0083" y="1329179"/>
            <a:ext cx="914324" cy="914324"/>
          </a:xfrm>
          <a:prstGeom prst="rect">
            <a:avLst/>
          </a:prstGeom>
        </p:spPr>
      </p:pic>
      <p:sp>
        <p:nvSpPr>
          <p:cNvPr id="5" name="Rectangle 4"/>
          <p:cNvSpPr/>
          <p:nvPr/>
        </p:nvSpPr>
        <p:spPr>
          <a:xfrm>
            <a:off x="1484786" y="2310931"/>
            <a:ext cx="9506868" cy="1477328"/>
          </a:xfrm>
          <a:prstGeom prst="rect">
            <a:avLst/>
          </a:prstGeom>
        </p:spPr>
        <p:txBody>
          <a:bodyPr wrap="square">
            <a:spAutoFit/>
          </a:bodyPr>
          <a:lstStyle/>
          <a:p>
            <a:pPr marL="285750" indent="-285750">
              <a:buFont typeface="Arial" panose="020B0604020202020204" pitchFamily="34" charset="0"/>
              <a:buChar char="•"/>
            </a:pPr>
            <a:r>
              <a:rPr lang="en-US" dirty="0" smtClean="0"/>
              <a:t>U</a:t>
            </a:r>
            <a:r>
              <a:rPr lang="en-US" dirty="0" smtClean="0">
                <a:solidFill>
                  <a:prstClr val="black"/>
                </a:solidFill>
              </a:rPr>
              <a:t>pdate</a:t>
            </a:r>
            <a:r>
              <a:rPr lang="en-US" dirty="0">
                <a:solidFill>
                  <a:prstClr val="black"/>
                </a:solidFill>
              </a:rPr>
              <a:t>, modify, edit, or change an employee/CWR </a:t>
            </a:r>
            <a:r>
              <a:rPr lang="en-US" dirty="0" smtClean="0">
                <a:solidFill>
                  <a:prstClr val="black"/>
                </a:solidFill>
              </a:rPr>
              <a:t>information. </a:t>
            </a:r>
          </a:p>
          <a:p>
            <a:pPr marL="285750" indent="-285750">
              <a:buFont typeface="Arial" panose="020B0604020202020204" pitchFamily="34" charset="0"/>
              <a:buChar char="•"/>
            </a:pPr>
            <a:r>
              <a:rPr lang="en-US" dirty="0">
                <a:solidFill>
                  <a:prstClr val="black"/>
                </a:solidFill>
              </a:rPr>
              <a:t>O</a:t>
            </a:r>
            <a:r>
              <a:rPr lang="en-US" dirty="0" smtClean="0">
                <a:solidFill>
                  <a:prstClr val="black"/>
                </a:solidFill>
              </a:rPr>
              <a:t>pen </a:t>
            </a:r>
            <a:r>
              <a:rPr lang="en-US" dirty="0">
                <a:solidFill>
                  <a:prstClr val="black"/>
                </a:solidFill>
              </a:rPr>
              <a:t>a Case for Transactions created on behalf of the employee, that did not process correctly, or were improperly cancelled by UCPath</a:t>
            </a:r>
            <a:r>
              <a:rPr lang="en-US" dirty="0" smtClean="0">
                <a:solidFill>
                  <a:prstClr val="black"/>
                </a:solidFill>
              </a:rPr>
              <a:t>.</a:t>
            </a:r>
          </a:p>
          <a:p>
            <a:pPr marL="285750" indent="-285750">
              <a:buFont typeface="Arial" panose="020B0604020202020204" pitchFamily="34" charset="0"/>
              <a:buChar char="•"/>
            </a:pPr>
            <a:r>
              <a:rPr lang="en-US" dirty="0" smtClean="0">
                <a:solidFill>
                  <a:prstClr val="black"/>
                </a:solidFill>
              </a:rPr>
              <a:t>To make specific Personal Data </a:t>
            </a:r>
            <a:r>
              <a:rPr lang="en-US" dirty="0">
                <a:solidFill>
                  <a:prstClr val="black"/>
                </a:solidFill>
              </a:rPr>
              <a:t>C</a:t>
            </a:r>
            <a:r>
              <a:rPr lang="en-US" dirty="0" smtClean="0">
                <a:solidFill>
                  <a:prstClr val="black"/>
                </a:solidFill>
              </a:rPr>
              <a:t>hange updates as defined in the Future State Process Design (FSPD). </a:t>
            </a:r>
          </a:p>
        </p:txBody>
      </p:sp>
      <p:sp>
        <p:nvSpPr>
          <p:cNvPr id="6" name="Slide Number Placeholder 5"/>
          <p:cNvSpPr>
            <a:spLocks noGrp="1"/>
          </p:cNvSpPr>
          <p:nvPr>
            <p:ph type="sldNum" sz="quarter" idx="12"/>
          </p:nvPr>
        </p:nvSpPr>
        <p:spPr>
          <a:xfrm>
            <a:off x="62386" y="6426104"/>
            <a:ext cx="2844800" cy="304800"/>
          </a:xfrm>
        </p:spPr>
        <p:txBody>
          <a:bodyPr/>
          <a:lstStyle/>
          <a:p>
            <a:pPr algn="l">
              <a:defRPr/>
            </a:pPr>
            <a:fld id="{08156D9A-717C-4C36-974D-F6EE13F3C2A5}" type="slidenum">
              <a:rPr lang="en-US" altLang="en-US" smtClean="0">
                <a:solidFill>
                  <a:prstClr val="black"/>
                </a:solidFill>
              </a:rPr>
              <a:pPr algn="l">
                <a:defRPr/>
              </a:pPr>
              <a:t>25</a:t>
            </a:fld>
            <a:endParaRPr lang="en-US" altLang="en-US" dirty="0">
              <a:solidFill>
                <a:prstClr val="black"/>
              </a:solidFill>
            </a:endParaRPr>
          </a:p>
        </p:txBody>
      </p:sp>
    </p:spTree>
    <p:extLst>
      <p:ext uri="{BB962C8B-B14F-4D97-AF65-F5344CB8AC3E}">
        <p14:creationId xmlns:p14="http://schemas.microsoft.com/office/powerpoint/2010/main" val="23341518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title"/>
          </p:nvPr>
        </p:nvSpPr>
        <p:spPr>
          <a:xfrm>
            <a:off x="261013" y="119539"/>
            <a:ext cx="11684910" cy="685800"/>
          </a:xfrm>
        </p:spPr>
        <p:txBody>
          <a:bodyPr/>
          <a:lstStyle/>
          <a:p>
            <a:r>
              <a:rPr lang="en-US" sz="2600" dirty="0" smtClean="0">
                <a:solidFill>
                  <a:schemeClr val="accent5"/>
                </a:solidFill>
              </a:rPr>
              <a:t>ON BEHALF CASE MANAGEMENT </a:t>
            </a:r>
            <a:r>
              <a:rPr lang="en-US" sz="2600" dirty="0">
                <a:solidFill>
                  <a:schemeClr val="accent5"/>
                </a:solidFill>
              </a:rPr>
              <a:t>HIGH LEVEL </a:t>
            </a:r>
            <a:r>
              <a:rPr lang="en-US" sz="2600" dirty="0" smtClean="0">
                <a:solidFill>
                  <a:schemeClr val="accent5"/>
                </a:solidFill>
              </a:rPr>
              <a:t>PROCESS </a:t>
            </a:r>
            <a:r>
              <a:rPr lang="en-US" sz="2600" dirty="0">
                <a:solidFill>
                  <a:schemeClr val="accent5"/>
                </a:solidFill>
              </a:rPr>
              <a:t>OVERVIEW </a:t>
            </a:r>
            <a:endParaRPr lang="en-US" sz="2600" dirty="0">
              <a:solidFill>
                <a:schemeClr val="accent5"/>
              </a:solidFill>
            </a:endParaRPr>
          </a:p>
        </p:txBody>
      </p:sp>
      <p:pic>
        <p:nvPicPr>
          <p:cNvPr id="2" name="Picture 1"/>
          <p:cNvPicPr>
            <a:picLocks noChangeAspect="1"/>
          </p:cNvPicPr>
          <p:nvPr/>
        </p:nvPicPr>
        <p:blipFill>
          <a:blip r:embed="rId4"/>
          <a:stretch>
            <a:fillRect/>
          </a:stretch>
        </p:blipFill>
        <p:spPr>
          <a:xfrm>
            <a:off x="159391" y="805339"/>
            <a:ext cx="11786532" cy="5872298"/>
          </a:xfrm>
          <a:prstGeom prst="rect">
            <a:avLst/>
          </a:prstGeom>
        </p:spPr>
      </p:pic>
      <p:sp>
        <p:nvSpPr>
          <p:cNvPr id="3" name="Slide Number Placeholder 2"/>
          <p:cNvSpPr>
            <a:spLocks noGrp="1"/>
          </p:cNvSpPr>
          <p:nvPr>
            <p:ph type="sldNum" sz="quarter" idx="12"/>
          </p:nvPr>
        </p:nvSpPr>
        <p:spPr>
          <a:xfrm>
            <a:off x="159391" y="6449958"/>
            <a:ext cx="2844800" cy="304800"/>
          </a:xfrm>
        </p:spPr>
        <p:txBody>
          <a:bodyPr/>
          <a:lstStyle/>
          <a:p>
            <a:pPr algn="l">
              <a:defRPr/>
            </a:pPr>
            <a:fld id="{08156D9A-717C-4C36-974D-F6EE13F3C2A5}" type="slidenum">
              <a:rPr lang="en-US" altLang="en-US" smtClean="0">
                <a:solidFill>
                  <a:prstClr val="black"/>
                </a:solidFill>
              </a:rPr>
              <a:pPr algn="l">
                <a:defRPr/>
              </a:pPr>
              <a:t>26</a:t>
            </a:fld>
            <a:endParaRPr lang="en-US" altLang="en-US" dirty="0">
              <a:solidFill>
                <a:prstClr val="black"/>
              </a:solidFill>
            </a:endParaRPr>
          </a:p>
        </p:txBody>
      </p:sp>
    </p:spTree>
    <p:extLst>
      <p:ext uri="{BB962C8B-B14F-4D97-AF65-F5344CB8AC3E}">
        <p14:creationId xmlns:p14="http://schemas.microsoft.com/office/powerpoint/2010/main" val="351688476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3587941152"/>
              </p:ext>
            </p:extLst>
          </p:nvPr>
        </p:nvGraphicFramePr>
        <p:xfrm>
          <a:off x="281526" y="1345931"/>
          <a:ext cx="11622756" cy="4408918"/>
        </p:xfrm>
        <a:graphic>
          <a:graphicData uri="http://schemas.openxmlformats.org/drawingml/2006/table">
            <a:tbl>
              <a:tblPr>
                <a:tableStyleId>{5C22544A-7EE6-4342-B048-85BDC9FD1C3A}</a:tableStyleId>
              </a:tblPr>
              <a:tblGrid>
                <a:gridCol w="1653971">
                  <a:extLst>
                    <a:ext uri="{9D8B030D-6E8A-4147-A177-3AD203B41FA5}">
                      <a16:colId xmlns:a16="http://schemas.microsoft.com/office/drawing/2014/main" val="2510775020"/>
                    </a:ext>
                  </a:extLst>
                </a:gridCol>
                <a:gridCol w="1152189">
                  <a:extLst>
                    <a:ext uri="{9D8B030D-6E8A-4147-A177-3AD203B41FA5}">
                      <a16:colId xmlns:a16="http://schemas.microsoft.com/office/drawing/2014/main" val="173877214"/>
                    </a:ext>
                  </a:extLst>
                </a:gridCol>
                <a:gridCol w="6688380">
                  <a:extLst>
                    <a:ext uri="{9D8B030D-6E8A-4147-A177-3AD203B41FA5}">
                      <a16:colId xmlns:a16="http://schemas.microsoft.com/office/drawing/2014/main" val="4069974473"/>
                    </a:ext>
                  </a:extLst>
                </a:gridCol>
                <a:gridCol w="2128216">
                  <a:extLst>
                    <a:ext uri="{9D8B030D-6E8A-4147-A177-3AD203B41FA5}">
                      <a16:colId xmlns:a16="http://schemas.microsoft.com/office/drawing/2014/main" val="3031917658"/>
                    </a:ext>
                  </a:extLst>
                </a:gridCol>
              </a:tblGrid>
              <a:tr h="1023693">
                <a:tc>
                  <a:txBody>
                    <a:bodyPr/>
                    <a:lstStyle/>
                    <a:p>
                      <a:pPr algn="ctr" fontAlgn="t"/>
                      <a:r>
                        <a:rPr lang="en-US" sz="1800" b="0" u="none" strike="noStrike" dirty="0">
                          <a:solidFill>
                            <a:schemeClr val="bg1"/>
                          </a:solidFill>
                          <a:effectLst/>
                        </a:rPr>
                        <a:t>Category </a:t>
                      </a:r>
                      <a:endParaRPr lang="en-US" sz="1800" b="0" i="0" u="none" strike="noStrike" dirty="0">
                        <a:solidFill>
                          <a:schemeClr val="bg1"/>
                        </a:solidFill>
                        <a:effectLst/>
                        <a:latin typeface="Calibri" panose="020F0502020204030204" pitchFamily="34" charset="0"/>
                      </a:endParaRP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1"/>
                    </a:solidFill>
                  </a:tcPr>
                </a:tc>
                <a:tc>
                  <a:txBody>
                    <a:bodyPr/>
                    <a:lstStyle/>
                    <a:p>
                      <a:pPr algn="ctr" fontAlgn="t"/>
                      <a:r>
                        <a:rPr lang="en-US" sz="1800" b="0" u="none" strike="noStrike" dirty="0">
                          <a:solidFill>
                            <a:schemeClr val="bg1"/>
                          </a:solidFill>
                          <a:effectLst/>
                        </a:rPr>
                        <a:t>Purview</a:t>
                      </a:r>
                      <a:endParaRPr lang="en-US" sz="1800" b="0" i="0" u="none" strike="noStrike" dirty="0">
                        <a:solidFill>
                          <a:schemeClr val="bg1"/>
                        </a:solidFill>
                        <a:effectLst/>
                        <a:latin typeface="Calibri" panose="020F0502020204030204" pitchFamily="34" charset="0"/>
                      </a:endParaRPr>
                    </a:p>
                  </a:txBody>
                  <a:tcPr anchor="ctr">
                    <a:lnT w="12700" cap="flat" cmpd="sng" algn="ctr">
                      <a:solidFill>
                        <a:schemeClr val="tx1"/>
                      </a:solidFill>
                      <a:prstDash val="solid"/>
                      <a:round/>
                      <a:headEnd type="none" w="med" len="med"/>
                      <a:tailEnd type="none" w="med" len="med"/>
                    </a:lnT>
                    <a:solidFill>
                      <a:schemeClr val="accent1"/>
                    </a:solidFill>
                  </a:tcPr>
                </a:tc>
                <a:tc>
                  <a:txBody>
                    <a:bodyPr/>
                    <a:lstStyle/>
                    <a:p>
                      <a:pPr algn="ctr" fontAlgn="t"/>
                      <a:r>
                        <a:rPr lang="en-US" sz="1800" b="0" u="none" strike="noStrike" dirty="0">
                          <a:solidFill>
                            <a:schemeClr val="bg1"/>
                          </a:solidFill>
                          <a:effectLst/>
                        </a:rPr>
                        <a:t>General </a:t>
                      </a:r>
                      <a:r>
                        <a:rPr lang="en-US" sz="1800" b="0" u="none" strike="noStrike" dirty="0" smtClean="0">
                          <a:solidFill>
                            <a:schemeClr val="bg1"/>
                          </a:solidFill>
                          <a:effectLst/>
                        </a:rPr>
                        <a:t>Approach </a:t>
                      </a:r>
                      <a:endParaRPr lang="en-US" sz="1800" b="0" i="0" u="none" strike="noStrike" dirty="0">
                        <a:solidFill>
                          <a:schemeClr val="bg1"/>
                        </a:solidFill>
                        <a:effectLst/>
                        <a:latin typeface="Calibri" panose="020F0502020204030204" pitchFamily="34" charset="0"/>
                      </a:endParaRPr>
                    </a:p>
                  </a:txBody>
                  <a:tcPr anchor="ctr">
                    <a:lnT w="12700" cap="flat" cmpd="sng" algn="ctr">
                      <a:solidFill>
                        <a:schemeClr val="tx1"/>
                      </a:solidFill>
                      <a:prstDash val="solid"/>
                      <a:round/>
                      <a:headEnd type="none" w="med" len="med"/>
                      <a:tailEnd type="none" w="med" len="med"/>
                    </a:lnT>
                    <a:solidFill>
                      <a:schemeClr val="accent1"/>
                    </a:solidFill>
                  </a:tcPr>
                </a:tc>
                <a:tc>
                  <a:txBody>
                    <a:bodyPr/>
                    <a:lstStyle/>
                    <a:p>
                      <a:pPr algn="ctr" fontAlgn="t"/>
                      <a:r>
                        <a:rPr lang="en-US" sz="1800" b="0" u="none" strike="noStrike" dirty="0" smtClean="0">
                          <a:solidFill>
                            <a:schemeClr val="bg1"/>
                          </a:solidFill>
                          <a:effectLst/>
                        </a:rPr>
                        <a:t>Transactions</a:t>
                      </a:r>
                      <a:r>
                        <a:rPr lang="en-US" sz="1800" b="0" u="none" strike="noStrike" baseline="0" dirty="0" smtClean="0">
                          <a:solidFill>
                            <a:schemeClr val="bg1"/>
                          </a:solidFill>
                          <a:effectLst/>
                        </a:rPr>
                        <a:t> </a:t>
                      </a:r>
                      <a:r>
                        <a:rPr lang="en-US" sz="1800" b="0" u="none" strike="noStrike" dirty="0" smtClean="0">
                          <a:solidFill>
                            <a:schemeClr val="bg1"/>
                          </a:solidFill>
                          <a:effectLst/>
                        </a:rPr>
                        <a:t>Initiated</a:t>
                      </a:r>
                      <a:r>
                        <a:rPr lang="en-US" sz="1800" b="0" u="none" strike="noStrike" baseline="0" dirty="0" smtClean="0">
                          <a:solidFill>
                            <a:schemeClr val="bg1"/>
                          </a:solidFill>
                          <a:effectLst/>
                        </a:rPr>
                        <a:t> by SSC only</a:t>
                      </a:r>
                      <a:endParaRPr lang="en-US" sz="1800" b="0" i="0" u="none" strike="noStrike" dirty="0">
                        <a:solidFill>
                          <a:schemeClr val="bg1"/>
                        </a:solidFill>
                        <a:effectLst/>
                        <a:latin typeface="Calibri" panose="020F0502020204030204" pitchFamily="34" charset="0"/>
                      </a:endParaRP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1"/>
                    </a:solidFill>
                  </a:tcPr>
                </a:tc>
                <a:extLst>
                  <a:ext uri="{0D108BD9-81ED-4DB2-BD59-A6C34878D82A}">
                    <a16:rowId xmlns:a16="http://schemas.microsoft.com/office/drawing/2014/main" val="1209482159"/>
                  </a:ext>
                </a:extLst>
              </a:tr>
              <a:tr h="3385225">
                <a:tc>
                  <a:txBody>
                    <a:bodyPr/>
                    <a:lstStyle/>
                    <a:p>
                      <a:pPr algn="l" fontAlgn="t"/>
                      <a:r>
                        <a:rPr lang="en-US" sz="1400" b="0" u="none" strike="noStrike" dirty="0">
                          <a:effectLst/>
                        </a:rPr>
                        <a:t>Cases related to ESCALATED transaction entry that requires UCPC entry</a:t>
                      </a:r>
                      <a:endParaRPr lang="en-US" sz="1400" b="0" i="0" u="none" strike="noStrike" dirty="0">
                        <a:solidFill>
                          <a:srgbClr val="000000"/>
                        </a:solidFill>
                        <a:effectLst/>
                        <a:latin typeface="Calibri" panose="020F0502020204030204" pitchFamily="34" charset="0"/>
                      </a:endParaRP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l" fontAlgn="t"/>
                      <a:r>
                        <a:rPr lang="en-US" sz="1400" b="0" u="none" strike="noStrike" dirty="0" smtClean="0">
                          <a:effectLst/>
                        </a:rPr>
                        <a:t>Transactional Unit</a:t>
                      </a:r>
                      <a:endParaRPr lang="en-US" sz="1400" b="0" i="0" u="none" strike="noStrike" dirty="0">
                        <a:solidFill>
                          <a:srgbClr val="000000"/>
                        </a:solidFill>
                        <a:effectLst/>
                        <a:latin typeface="Calibri" panose="020F0502020204030204" pitchFamily="34" charset="0"/>
                      </a:endParaRPr>
                    </a:p>
                  </a:txBody>
                  <a:tcPr>
                    <a:lnB w="12700" cap="flat" cmpd="sng" algn="ctr">
                      <a:solidFill>
                        <a:schemeClr val="tx1"/>
                      </a:solidFill>
                      <a:prstDash val="solid"/>
                      <a:round/>
                      <a:headEnd type="none" w="med" len="med"/>
                      <a:tailEnd type="none" w="med" len="med"/>
                    </a:lnB>
                  </a:tcPr>
                </a:tc>
                <a:tc>
                  <a:txBody>
                    <a:bodyPr/>
                    <a:lstStyle/>
                    <a:p>
                      <a:pPr lvl="0" algn="l" fontAlgn="t"/>
                      <a:r>
                        <a:rPr lang="en-US" sz="1400" b="0" u="none" strike="noStrike" dirty="0" smtClean="0">
                          <a:effectLst/>
                        </a:rPr>
                        <a:t>ESCALATED corrections or updates</a:t>
                      </a:r>
                      <a:r>
                        <a:rPr lang="en-US" sz="1400" b="0" u="none" strike="noStrike" baseline="0" dirty="0" smtClean="0">
                          <a:effectLst/>
                        </a:rPr>
                        <a:t> </a:t>
                      </a:r>
                      <a:r>
                        <a:rPr lang="en-US" sz="1400" b="0" u="none" strike="noStrike" dirty="0" smtClean="0">
                          <a:effectLst/>
                        </a:rPr>
                        <a:t>initiated by</a:t>
                      </a:r>
                      <a:r>
                        <a:rPr lang="en-US" sz="1400" b="0" u="none" strike="noStrike" baseline="0" dirty="0" smtClean="0">
                          <a:effectLst/>
                        </a:rPr>
                        <a:t> </a:t>
                      </a:r>
                      <a:r>
                        <a:rPr lang="en-US" sz="1400" b="0" u="none" strike="noStrike" dirty="0" smtClean="0">
                          <a:effectLst/>
                        </a:rPr>
                        <a:t>the </a:t>
                      </a:r>
                      <a:r>
                        <a:rPr lang="en-US" sz="1400" b="0" u="none" strike="noStrike" dirty="0" smtClean="0">
                          <a:effectLst/>
                        </a:rPr>
                        <a:t>Transactional</a:t>
                      </a:r>
                      <a:r>
                        <a:rPr lang="en-US" sz="1400" b="0" u="none" strike="noStrike" baseline="0" dirty="0" smtClean="0">
                          <a:effectLst/>
                        </a:rPr>
                        <a:t> Unit</a:t>
                      </a:r>
                      <a:r>
                        <a:rPr lang="en-US" sz="1400" b="0" u="none" strike="noStrike" dirty="0" smtClean="0">
                          <a:effectLst/>
                        </a:rPr>
                        <a:t> </a:t>
                      </a:r>
                      <a:r>
                        <a:rPr lang="en-US" sz="1400" b="0" u="none" strike="noStrike" dirty="0" smtClean="0">
                          <a:effectLst/>
                        </a:rPr>
                        <a:t>need </a:t>
                      </a:r>
                      <a:r>
                        <a:rPr lang="en-US" sz="1400" b="0" u="none" strike="noStrike" dirty="0">
                          <a:effectLst/>
                        </a:rPr>
                        <a:t>to </a:t>
                      </a:r>
                      <a:r>
                        <a:rPr lang="en-US" sz="1400" b="0" u="none" strike="noStrike" dirty="0" smtClean="0">
                          <a:effectLst/>
                        </a:rPr>
                        <a:t>be </a:t>
                      </a:r>
                      <a:r>
                        <a:rPr lang="en-US" sz="1400" b="0" u="none" strike="noStrike" dirty="0">
                          <a:effectLst/>
                        </a:rPr>
                        <a:t>opened by the </a:t>
                      </a:r>
                      <a:r>
                        <a:rPr lang="en-US" sz="1400" b="0" u="none" strike="noStrike" dirty="0" smtClean="0">
                          <a:effectLst/>
                        </a:rPr>
                        <a:t>Transactional</a:t>
                      </a:r>
                      <a:r>
                        <a:rPr lang="en-US" sz="1400" b="0" u="none" strike="noStrike" baseline="0" dirty="0" smtClean="0">
                          <a:effectLst/>
                        </a:rPr>
                        <a:t> Unit</a:t>
                      </a:r>
                      <a:r>
                        <a:rPr lang="en-US" sz="1400" b="0" u="none" strike="noStrike" dirty="0" smtClean="0">
                          <a:effectLst/>
                        </a:rPr>
                        <a:t>. </a:t>
                      </a:r>
                      <a:endParaRPr lang="en-US" sz="1400" b="0" u="none" strike="noStrike" dirty="0" smtClean="0">
                        <a:effectLst/>
                      </a:endParaRPr>
                    </a:p>
                    <a:p>
                      <a:pPr lvl="0" algn="l" fontAlgn="t"/>
                      <a:r>
                        <a:rPr lang="en-US" sz="1400" b="0" u="none" strike="noStrike" dirty="0" smtClean="0">
                          <a:effectLst/>
                        </a:rPr>
                        <a:t>Any </a:t>
                      </a:r>
                      <a:r>
                        <a:rPr lang="en-US" sz="1400" b="0" u="none" strike="noStrike" dirty="0">
                          <a:effectLst/>
                        </a:rPr>
                        <a:t>PAY related transactions that require a </a:t>
                      </a:r>
                      <a:r>
                        <a:rPr lang="en-US" sz="1400" b="0" u="none" strike="noStrike" dirty="0" smtClean="0">
                          <a:effectLst/>
                        </a:rPr>
                        <a:t>*correction </a:t>
                      </a:r>
                      <a:r>
                        <a:rPr lang="en-US" sz="1400" b="0" u="none" strike="noStrike" dirty="0">
                          <a:effectLst/>
                        </a:rPr>
                        <a:t>or a </a:t>
                      </a:r>
                      <a:r>
                        <a:rPr lang="en-US" sz="1400" b="0" u="none" strike="noStrike" dirty="0" smtClean="0">
                          <a:effectLst/>
                        </a:rPr>
                        <a:t>case requires</a:t>
                      </a:r>
                      <a:r>
                        <a:rPr lang="en-US" sz="1400" b="0" u="none" strike="noStrike" baseline="0" dirty="0" smtClean="0">
                          <a:effectLst/>
                        </a:rPr>
                        <a:t> a </a:t>
                      </a:r>
                      <a:r>
                        <a:rPr lang="en-US" sz="1400" b="0" u="none" strike="noStrike" dirty="0" smtClean="0">
                          <a:effectLst/>
                        </a:rPr>
                        <a:t>Job and/or Position data update form to submit the request to UCPath Center via case</a:t>
                      </a:r>
                      <a:r>
                        <a:rPr lang="en-US" sz="1400" b="0" u="none" strike="noStrike" baseline="0" dirty="0" smtClean="0">
                          <a:effectLst/>
                        </a:rPr>
                        <a:t> for any of the fields below</a:t>
                      </a:r>
                      <a:r>
                        <a:rPr lang="en-US" sz="1400" b="0" u="none" strike="noStrike" dirty="0" smtClean="0">
                          <a:effectLst/>
                        </a:rPr>
                        <a:t>: </a:t>
                      </a:r>
                      <a:endParaRPr lang="en-US" sz="1400" b="0" u="none" strike="noStrike" dirty="0" smtClean="0">
                        <a:effectLst/>
                      </a:endParaRPr>
                    </a:p>
                    <a:p>
                      <a:pPr marL="628650" lvl="1" indent="-171450" algn="l" fontAlgn="t">
                        <a:buFont typeface="Arial" panose="020B0604020202020204" pitchFamily="34" charset="0"/>
                        <a:buChar char="•"/>
                      </a:pPr>
                      <a:r>
                        <a:rPr lang="en-US" sz="1400" b="0" u="none" strike="noStrike" dirty="0" smtClean="0">
                          <a:solidFill>
                            <a:schemeClr val="tx1"/>
                          </a:solidFill>
                          <a:effectLst/>
                        </a:rPr>
                        <a:t>Comp </a:t>
                      </a:r>
                      <a:r>
                        <a:rPr lang="en-US" sz="1400" b="0" u="none" strike="noStrike" dirty="0">
                          <a:solidFill>
                            <a:schemeClr val="tx1"/>
                          </a:solidFill>
                          <a:effectLst/>
                        </a:rPr>
                        <a:t>Rate </a:t>
                      </a:r>
                      <a:endParaRPr lang="en-US" sz="1400" b="0" u="none" strike="noStrike" dirty="0" smtClean="0">
                        <a:solidFill>
                          <a:schemeClr val="tx1"/>
                        </a:solidFill>
                        <a:effectLst/>
                      </a:endParaRPr>
                    </a:p>
                    <a:p>
                      <a:pPr marL="628650" lvl="1" indent="-171450" algn="l" fontAlgn="t">
                        <a:buFont typeface="Arial" panose="020B0604020202020204" pitchFamily="34" charset="0"/>
                        <a:buChar char="•"/>
                      </a:pPr>
                      <a:r>
                        <a:rPr lang="en-US" sz="1400" b="0" u="none" strike="noStrike" dirty="0" smtClean="0">
                          <a:solidFill>
                            <a:schemeClr val="tx1"/>
                          </a:solidFill>
                          <a:effectLst/>
                        </a:rPr>
                        <a:t>Job Frequency</a:t>
                      </a:r>
                    </a:p>
                    <a:p>
                      <a:pPr marL="628650" lvl="1" indent="-171450" algn="l" fontAlgn="t">
                        <a:buFont typeface="Arial" panose="020B0604020202020204" pitchFamily="34" charset="0"/>
                        <a:buChar char="•"/>
                      </a:pPr>
                      <a:r>
                        <a:rPr lang="en-US" sz="1400" b="0" u="none" strike="noStrike" dirty="0" smtClean="0">
                          <a:solidFill>
                            <a:schemeClr val="tx1"/>
                          </a:solidFill>
                          <a:effectLst/>
                        </a:rPr>
                        <a:t>Effective Date</a:t>
                      </a:r>
                    </a:p>
                    <a:p>
                      <a:pPr marL="628650" lvl="1" indent="-171450" algn="l" fontAlgn="t">
                        <a:buFont typeface="Arial" panose="020B0604020202020204" pitchFamily="34" charset="0"/>
                        <a:buChar char="•"/>
                      </a:pPr>
                      <a:r>
                        <a:rPr lang="en-US" sz="1400" b="0" u="none" strike="noStrike" dirty="0" smtClean="0">
                          <a:solidFill>
                            <a:schemeClr val="tx1"/>
                          </a:solidFill>
                          <a:effectLst/>
                        </a:rPr>
                        <a:t>FTE</a:t>
                      </a:r>
                    </a:p>
                    <a:p>
                      <a:pPr marL="628650" lvl="1" indent="-171450" algn="l" fontAlgn="t">
                        <a:buFont typeface="Arial" panose="020B0604020202020204" pitchFamily="34" charset="0"/>
                        <a:buChar char="•"/>
                      </a:pPr>
                      <a:r>
                        <a:rPr lang="en-US" sz="1400" b="0" u="none" strike="noStrike" dirty="0" smtClean="0">
                          <a:solidFill>
                            <a:schemeClr val="tx1"/>
                          </a:solidFill>
                          <a:effectLst/>
                        </a:rPr>
                        <a:t>Pay Group</a:t>
                      </a:r>
                    </a:p>
                    <a:p>
                      <a:pPr marL="628650" lvl="1" indent="-171450" algn="l" fontAlgn="t">
                        <a:buFont typeface="Arial" panose="020B0604020202020204" pitchFamily="34" charset="0"/>
                        <a:buChar char="•"/>
                      </a:pPr>
                      <a:r>
                        <a:rPr lang="en-US" sz="1400" b="0" u="none" strike="noStrike" dirty="0" smtClean="0">
                          <a:solidFill>
                            <a:schemeClr val="tx1"/>
                          </a:solidFill>
                          <a:effectLst/>
                        </a:rPr>
                        <a:t>Additional Pay</a:t>
                      </a:r>
                    </a:p>
                    <a:p>
                      <a:pPr marL="628650" lvl="1" indent="-171450" algn="l" fontAlgn="t">
                        <a:buFont typeface="Arial" panose="020B0604020202020204" pitchFamily="34" charset="0"/>
                        <a:buChar char="•"/>
                      </a:pPr>
                      <a:r>
                        <a:rPr lang="en-US" sz="1400" b="0" u="none" strike="noStrike" dirty="0" smtClean="0">
                          <a:solidFill>
                            <a:schemeClr val="tx1"/>
                          </a:solidFill>
                          <a:effectLst/>
                        </a:rPr>
                        <a:t>One-Time </a:t>
                      </a:r>
                      <a:r>
                        <a:rPr lang="en-US" sz="1400" b="0" u="none" strike="noStrike" dirty="0" smtClean="0">
                          <a:solidFill>
                            <a:schemeClr val="tx1"/>
                          </a:solidFill>
                          <a:effectLst/>
                        </a:rPr>
                        <a:t>Pay</a:t>
                      </a:r>
                    </a:p>
                    <a:p>
                      <a:pPr marL="628650" lvl="1" indent="-171450" algn="l" fontAlgn="t">
                        <a:buFont typeface="Arial" panose="020B0604020202020204" pitchFamily="34" charset="0"/>
                        <a:buChar char="•"/>
                      </a:pPr>
                      <a:endParaRPr lang="en-US" sz="1400" b="0" u="none" strike="noStrike" dirty="0" smtClean="0">
                        <a:solidFill>
                          <a:schemeClr val="tx1"/>
                        </a:solidFill>
                        <a:effectLst/>
                      </a:endParaRPr>
                    </a:p>
                    <a:p>
                      <a:pPr marL="457200" lvl="1" indent="0" algn="l" fontAlgn="t">
                        <a:buFont typeface="Arial" panose="020B0604020202020204" pitchFamily="34" charset="0"/>
                        <a:buNone/>
                      </a:pPr>
                      <a:r>
                        <a:rPr lang="en-US" sz="1400" b="0" u="none" strike="noStrike" dirty="0" smtClean="0">
                          <a:solidFill>
                            <a:schemeClr val="tx1"/>
                          </a:solidFill>
                          <a:effectLst/>
                        </a:rPr>
                        <a:t>*Phase II position/job data update form are in scope</a:t>
                      </a:r>
                      <a:endParaRPr lang="en-US" sz="1400" b="0" u="none" strike="noStrike" dirty="0">
                        <a:solidFill>
                          <a:schemeClr val="tx1"/>
                        </a:solidFill>
                        <a:effectLst/>
                      </a:endParaRPr>
                    </a:p>
                  </a:txBody>
                  <a:tcPr>
                    <a:lnB w="12700" cap="flat" cmpd="sng" algn="ctr">
                      <a:solidFill>
                        <a:schemeClr val="tx1"/>
                      </a:solidFill>
                      <a:prstDash val="solid"/>
                      <a:round/>
                      <a:headEnd type="none" w="med" len="med"/>
                      <a:tailEnd type="none" w="med" len="med"/>
                    </a:lnB>
                  </a:tcPr>
                </a:tc>
                <a:tc>
                  <a:txBody>
                    <a:bodyPr/>
                    <a:lstStyle/>
                    <a:p>
                      <a:pPr algn="l" fontAlgn="t"/>
                      <a:r>
                        <a:rPr lang="en-US" sz="1400" b="0" u="none" strike="noStrike" dirty="0">
                          <a:effectLst/>
                        </a:rPr>
                        <a:t>Retroactive Compensation Changes</a:t>
                      </a:r>
                      <a:br>
                        <a:rPr lang="en-US" sz="1400" b="0" u="none" strike="noStrike" dirty="0">
                          <a:effectLst/>
                        </a:rPr>
                      </a:br>
                      <a:r>
                        <a:rPr lang="en-US" sz="1400" b="0" u="none" strike="noStrike" dirty="0">
                          <a:effectLst/>
                        </a:rPr>
                        <a:t>Overpayments</a:t>
                      </a:r>
                      <a:br>
                        <a:rPr lang="en-US" sz="1400" b="0" u="none" strike="noStrike" dirty="0">
                          <a:effectLst/>
                        </a:rPr>
                      </a:br>
                      <a:r>
                        <a:rPr lang="en-US" sz="1400" b="0" u="none" strike="noStrike" dirty="0">
                          <a:effectLst/>
                        </a:rPr>
                        <a:t>Off Cycle Checks</a:t>
                      </a:r>
                      <a:br>
                        <a:rPr lang="en-US" sz="1400" b="0" u="none" strike="noStrike" dirty="0">
                          <a:effectLst/>
                        </a:rPr>
                      </a:br>
                      <a:r>
                        <a:rPr lang="en-US" sz="1400" b="0" u="none" strike="noStrike" dirty="0">
                          <a:effectLst/>
                        </a:rPr>
                        <a:t>Final Pay</a:t>
                      </a:r>
                      <a:br>
                        <a:rPr lang="en-US" sz="1400" b="0" u="none" strike="noStrike" dirty="0">
                          <a:effectLst/>
                        </a:rPr>
                      </a:br>
                      <a:r>
                        <a:rPr lang="en-US" sz="1400" b="0" u="none" strike="noStrike" dirty="0">
                          <a:effectLst/>
                        </a:rPr>
                        <a:t>Next Day Checks</a:t>
                      </a:r>
                      <a:br>
                        <a:rPr lang="en-US" sz="1400" b="0" u="none" strike="noStrike" dirty="0">
                          <a:effectLst/>
                        </a:rPr>
                      </a:br>
                      <a:r>
                        <a:rPr lang="en-US" sz="1400" b="0" u="none" strike="noStrike" dirty="0">
                          <a:effectLst/>
                        </a:rPr>
                        <a:t>Missed </a:t>
                      </a:r>
                      <a:r>
                        <a:rPr lang="en-US" sz="1400" b="0" u="none" strike="noStrike" dirty="0" smtClean="0">
                          <a:effectLst/>
                        </a:rPr>
                        <a:t>Pay</a:t>
                      </a:r>
                      <a:r>
                        <a:rPr lang="en-US" sz="1400" b="0" u="none" strike="noStrike" dirty="0">
                          <a:effectLst/>
                        </a:rPr>
                        <a:t/>
                      </a:r>
                      <a:br>
                        <a:rPr lang="en-US" sz="1400" b="0" u="none" strike="noStrike" dirty="0">
                          <a:effectLst/>
                        </a:rPr>
                      </a:br>
                      <a:r>
                        <a:rPr lang="en-US" sz="1400" b="0" u="none" strike="noStrike" dirty="0">
                          <a:effectLst/>
                        </a:rPr>
                        <a:t>Leave of </a:t>
                      </a:r>
                      <a:r>
                        <a:rPr lang="en-US" sz="1400" b="0" u="none" strike="noStrike" dirty="0" smtClean="0">
                          <a:effectLst/>
                        </a:rPr>
                        <a:t>Absence</a:t>
                      </a:r>
                      <a:r>
                        <a:rPr lang="en-US" sz="1400" b="0" u="none" strike="noStrike" dirty="0">
                          <a:effectLst/>
                        </a:rPr>
                        <a:t/>
                      </a:r>
                      <a:br>
                        <a:rPr lang="en-US" sz="1400" b="0" u="none" strike="noStrike" dirty="0">
                          <a:effectLst/>
                        </a:rPr>
                      </a:br>
                      <a:r>
                        <a:rPr lang="en-US" sz="1400" b="0" u="none" strike="noStrike" dirty="0">
                          <a:effectLst/>
                        </a:rPr>
                        <a:t>Sabbatical Credit Adjustments </a:t>
                      </a:r>
                      <a:endParaRPr lang="en-US" sz="1400" b="0" i="0" u="none" strike="noStrike" dirty="0">
                        <a:solidFill>
                          <a:srgbClr val="000000"/>
                        </a:solidFill>
                        <a:effectLst/>
                        <a:latin typeface="Calibri" panose="020F0502020204030204" pitchFamily="34" charset="0"/>
                      </a:endParaRP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51401878"/>
                  </a:ext>
                </a:extLst>
              </a:tr>
            </a:tbl>
          </a:graphicData>
        </a:graphic>
      </p:graphicFrame>
      <p:sp>
        <p:nvSpPr>
          <p:cNvPr id="3" name="Rectangle 2"/>
          <p:cNvSpPr/>
          <p:nvPr/>
        </p:nvSpPr>
        <p:spPr>
          <a:xfrm>
            <a:off x="281526" y="825812"/>
            <a:ext cx="11622756" cy="4988199"/>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Folded Corner 5"/>
          <p:cNvSpPr/>
          <p:nvPr/>
        </p:nvSpPr>
        <p:spPr>
          <a:xfrm>
            <a:off x="8812747" y="627850"/>
            <a:ext cx="1085423" cy="1200337"/>
          </a:xfrm>
          <a:prstGeom prst="foldedCorner">
            <a:avLst/>
          </a:prstGeom>
          <a:ln/>
        </p:spPr>
        <p:style>
          <a:lnRef idx="0">
            <a:schemeClr val="accent4"/>
          </a:lnRef>
          <a:fillRef idx="3">
            <a:schemeClr val="accent4"/>
          </a:fillRef>
          <a:effectRef idx="3">
            <a:schemeClr val="accent4"/>
          </a:effectRef>
          <a:fontRef idx="minor">
            <a:schemeClr val="lt1"/>
          </a:fontRef>
        </p:style>
        <p:txBody>
          <a:bodyPr rtlCol="0" anchor="ctr"/>
          <a:lstStyle/>
          <a:p>
            <a:pPr algn="ctr"/>
            <a:r>
              <a:rPr lang="en-US" dirty="0" smtClean="0"/>
              <a:t>1 </a:t>
            </a:r>
          </a:p>
          <a:p>
            <a:pPr algn="ctr"/>
            <a:r>
              <a:rPr lang="en-US" dirty="0" smtClean="0"/>
              <a:t>Hand </a:t>
            </a:r>
          </a:p>
          <a:p>
            <a:pPr algn="ctr"/>
            <a:r>
              <a:rPr lang="en-US" dirty="0" smtClean="0"/>
              <a:t>off</a:t>
            </a:r>
            <a:endParaRPr lang="en-US" dirty="0"/>
          </a:p>
        </p:txBody>
      </p:sp>
      <p:sp>
        <p:nvSpPr>
          <p:cNvPr id="7" name="Title 1"/>
          <p:cNvSpPr>
            <a:spLocks noGrp="1"/>
          </p:cNvSpPr>
          <p:nvPr>
            <p:ph type="title"/>
          </p:nvPr>
        </p:nvSpPr>
        <p:spPr>
          <a:xfrm>
            <a:off x="185855" y="140012"/>
            <a:ext cx="11814098" cy="685800"/>
          </a:xfrm>
        </p:spPr>
        <p:txBody>
          <a:bodyPr/>
          <a:lstStyle/>
          <a:p>
            <a:r>
              <a:rPr lang="en-US" sz="3200" dirty="0" smtClean="0">
                <a:solidFill>
                  <a:schemeClr val="accent5"/>
                </a:solidFill>
              </a:rPr>
              <a:t>ON BEHALF OF CASE MANAGEMENT HANDOFF </a:t>
            </a:r>
            <a:r>
              <a:rPr lang="en-US" sz="3200" dirty="0" smtClean="0">
                <a:solidFill>
                  <a:schemeClr val="accent5"/>
                </a:solidFill>
              </a:rPr>
              <a:t>MATRIX</a:t>
            </a:r>
            <a:endParaRPr lang="en-US" sz="3200" dirty="0">
              <a:solidFill>
                <a:schemeClr val="accent5"/>
              </a:solidFill>
            </a:endParaRPr>
          </a:p>
        </p:txBody>
      </p:sp>
      <p:sp>
        <p:nvSpPr>
          <p:cNvPr id="8" name="Slide Number Placeholder 7"/>
          <p:cNvSpPr>
            <a:spLocks noGrp="1"/>
          </p:cNvSpPr>
          <p:nvPr>
            <p:ph type="sldNum" sz="quarter" idx="12"/>
          </p:nvPr>
        </p:nvSpPr>
        <p:spPr>
          <a:xfrm>
            <a:off x="185855" y="6426104"/>
            <a:ext cx="2844800" cy="304800"/>
          </a:xfrm>
        </p:spPr>
        <p:txBody>
          <a:bodyPr/>
          <a:lstStyle/>
          <a:p>
            <a:pPr algn="l">
              <a:defRPr/>
            </a:pPr>
            <a:fld id="{08156D9A-717C-4C36-974D-F6EE13F3C2A5}" type="slidenum">
              <a:rPr lang="en-US" altLang="en-US" smtClean="0">
                <a:solidFill>
                  <a:prstClr val="black"/>
                </a:solidFill>
              </a:rPr>
              <a:pPr algn="l">
                <a:defRPr/>
              </a:pPr>
              <a:t>27</a:t>
            </a:fld>
            <a:endParaRPr lang="en-US" altLang="en-US" dirty="0">
              <a:solidFill>
                <a:prstClr val="black"/>
              </a:solidFill>
            </a:endParaRPr>
          </a:p>
        </p:txBody>
      </p:sp>
    </p:spTree>
    <p:extLst>
      <p:ext uri="{BB962C8B-B14F-4D97-AF65-F5344CB8AC3E}">
        <p14:creationId xmlns:p14="http://schemas.microsoft.com/office/powerpoint/2010/main" val="1614691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1397541820"/>
              </p:ext>
            </p:extLst>
          </p:nvPr>
        </p:nvGraphicFramePr>
        <p:xfrm>
          <a:off x="208274" y="1194928"/>
          <a:ext cx="11622756" cy="2804160"/>
        </p:xfrm>
        <a:graphic>
          <a:graphicData uri="http://schemas.openxmlformats.org/drawingml/2006/table">
            <a:tbl>
              <a:tblPr>
                <a:tableStyleId>{5C22544A-7EE6-4342-B048-85BDC9FD1C3A}</a:tableStyleId>
              </a:tblPr>
              <a:tblGrid>
                <a:gridCol w="1653971">
                  <a:extLst>
                    <a:ext uri="{9D8B030D-6E8A-4147-A177-3AD203B41FA5}">
                      <a16:colId xmlns:a16="http://schemas.microsoft.com/office/drawing/2014/main" val="2510775020"/>
                    </a:ext>
                  </a:extLst>
                </a:gridCol>
                <a:gridCol w="1511576">
                  <a:extLst>
                    <a:ext uri="{9D8B030D-6E8A-4147-A177-3AD203B41FA5}">
                      <a16:colId xmlns:a16="http://schemas.microsoft.com/office/drawing/2014/main" val="173877214"/>
                    </a:ext>
                  </a:extLst>
                </a:gridCol>
                <a:gridCol w="6328993">
                  <a:extLst>
                    <a:ext uri="{9D8B030D-6E8A-4147-A177-3AD203B41FA5}">
                      <a16:colId xmlns:a16="http://schemas.microsoft.com/office/drawing/2014/main" val="4069974473"/>
                    </a:ext>
                  </a:extLst>
                </a:gridCol>
                <a:gridCol w="2128216">
                  <a:extLst>
                    <a:ext uri="{9D8B030D-6E8A-4147-A177-3AD203B41FA5}">
                      <a16:colId xmlns:a16="http://schemas.microsoft.com/office/drawing/2014/main" val="3031917658"/>
                    </a:ext>
                  </a:extLst>
                </a:gridCol>
              </a:tblGrid>
              <a:tr h="409376">
                <a:tc>
                  <a:txBody>
                    <a:bodyPr/>
                    <a:lstStyle/>
                    <a:p>
                      <a:pPr algn="ctr" fontAlgn="t"/>
                      <a:r>
                        <a:rPr lang="en-US" sz="2000" b="0" u="none" strike="noStrike" dirty="0">
                          <a:solidFill>
                            <a:schemeClr val="bg1"/>
                          </a:solidFill>
                          <a:effectLst/>
                        </a:rPr>
                        <a:t>Category </a:t>
                      </a:r>
                      <a:endParaRPr lang="en-US" sz="2000" b="0" i="0" u="none" strike="noStrike" dirty="0">
                        <a:solidFill>
                          <a:schemeClr val="bg1"/>
                        </a:solidFill>
                        <a:effectLst/>
                        <a:latin typeface="Calibri" panose="020F0502020204030204" pitchFamily="34" charset="0"/>
                      </a:endParaRP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1"/>
                    </a:solidFill>
                  </a:tcPr>
                </a:tc>
                <a:tc>
                  <a:txBody>
                    <a:bodyPr/>
                    <a:lstStyle/>
                    <a:p>
                      <a:pPr algn="ctr" fontAlgn="t"/>
                      <a:r>
                        <a:rPr lang="en-US" sz="2000" b="0" u="none" strike="noStrike" dirty="0">
                          <a:solidFill>
                            <a:schemeClr val="bg1"/>
                          </a:solidFill>
                          <a:effectLst/>
                        </a:rPr>
                        <a:t>Purview</a:t>
                      </a:r>
                      <a:endParaRPr lang="en-US" sz="2000" b="0" i="0" u="none" strike="noStrike" dirty="0">
                        <a:solidFill>
                          <a:schemeClr val="bg1"/>
                        </a:solidFill>
                        <a:effectLst/>
                        <a:latin typeface="Calibri" panose="020F0502020204030204" pitchFamily="34" charset="0"/>
                      </a:endParaRPr>
                    </a:p>
                  </a:txBody>
                  <a:tcPr anchor="ctr">
                    <a:lnT w="12700" cap="flat" cmpd="sng" algn="ctr">
                      <a:solidFill>
                        <a:schemeClr val="tx1"/>
                      </a:solidFill>
                      <a:prstDash val="solid"/>
                      <a:round/>
                      <a:headEnd type="none" w="med" len="med"/>
                      <a:tailEnd type="none" w="med" len="med"/>
                    </a:lnT>
                    <a:solidFill>
                      <a:schemeClr val="accent1"/>
                    </a:solidFill>
                  </a:tcPr>
                </a:tc>
                <a:tc>
                  <a:txBody>
                    <a:bodyPr/>
                    <a:lstStyle/>
                    <a:p>
                      <a:pPr algn="ctr" fontAlgn="t"/>
                      <a:r>
                        <a:rPr lang="en-US" sz="2000" b="0" u="none" strike="noStrike" dirty="0">
                          <a:solidFill>
                            <a:schemeClr val="bg1"/>
                          </a:solidFill>
                          <a:effectLst/>
                        </a:rPr>
                        <a:t>General </a:t>
                      </a:r>
                      <a:r>
                        <a:rPr lang="en-US" sz="2000" b="0" u="none" strike="noStrike" dirty="0" smtClean="0">
                          <a:solidFill>
                            <a:schemeClr val="bg1"/>
                          </a:solidFill>
                          <a:effectLst/>
                        </a:rPr>
                        <a:t>Approach </a:t>
                      </a:r>
                      <a:endParaRPr lang="en-US" sz="2000" b="0" i="0" u="none" strike="noStrike" dirty="0">
                        <a:solidFill>
                          <a:schemeClr val="bg1"/>
                        </a:solidFill>
                        <a:effectLst/>
                        <a:latin typeface="Calibri" panose="020F0502020204030204" pitchFamily="34" charset="0"/>
                      </a:endParaRPr>
                    </a:p>
                  </a:txBody>
                  <a:tcPr anchor="ctr">
                    <a:lnT w="12700" cap="flat" cmpd="sng" algn="ctr">
                      <a:solidFill>
                        <a:schemeClr val="tx1"/>
                      </a:solidFill>
                      <a:prstDash val="solid"/>
                      <a:round/>
                      <a:headEnd type="none" w="med" len="med"/>
                      <a:tailEnd type="none" w="med" len="med"/>
                    </a:lnT>
                    <a:solidFill>
                      <a:schemeClr val="accent1"/>
                    </a:solidFill>
                  </a:tcPr>
                </a:tc>
                <a:tc>
                  <a:txBody>
                    <a:bodyPr/>
                    <a:lstStyle/>
                    <a:p>
                      <a:pPr algn="ctr" fontAlgn="t"/>
                      <a:r>
                        <a:rPr lang="en-US" sz="2000" b="0" u="none" strike="noStrike" dirty="0" smtClean="0">
                          <a:solidFill>
                            <a:schemeClr val="bg1"/>
                          </a:solidFill>
                          <a:effectLst/>
                        </a:rPr>
                        <a:t>Transactions</a:t>
                      </a:r>
                      <a:r>
                        <a:rPr lang="en-US" sz="2000" b="0" u="none" strike="noStrike" baseline="0" dirty="0" smtClean="0">
                          <a:solidFill>
                            <a:schemeClr val="bg1"/>
                          </a:solidFill>
                          <a:effectLst/>
                        </a:rPr>
                        <a:t> </a:t>
                      </a:r>
                      <a:r>
                        <a:rPr lang="en-US" sz="2000" b="0" u="none" strike="noStrike" dirty="0" smtClean="0">
                          <a:solidFill>
                            <a:schemeClr val="bg1"/>
                          </a:solidFill>
                          <a:effectLst/>
                        </a:rPr>
                        <a:t>Initiated</a:t>
                      </a:r>
                      <a:r>
                        <a:rPr lang="en-US" sz="2000" b="0" u="none" strike="noStrike" baseline="0" dirty="0" smtClean="0">
                          <a:solidFill>
                            <a:schemeClr val="bg1"/>
                          </a:solidFill>
                          <a:effectLst/>
                        </a:rPr>
                        <a:t> by SSC only</a:t>
                      </a:r>
                      <a:endParaRPr lang="en-US" sz="2000" b="0" i="0" u="none" strike="noStrike" dirty="0">
                        <a:solidFill>
                          <a:schemeClr val="bg1"/>
                        </a:solidFill>
                        <a:effectLst/>
                        <a:latin typeface="Calibri" panose="020F0502020204030204" pitchFamily="34" charset="0"/>
                      </a:endParaRP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1"/>
                    </a:solidFill>
                  </a:tcPr>
                </a:tc>
                <a:extLst>
                  <a:ext uri="{0D108BD9-81ED-4DB2-BD59-A6C34878D82A}">
                    <a16:rowId xmlns:a16="http://schemas.microsoft.com/office/drawing/2014/main" val="1209482159"/>
                  </a:ext>
                </a:extLst>
              </a:tr>
              <a:tr h="1052682">
                <a:tc>
                  <a:txBody>
                    <a:bodyPr/>
                    <a:lstStyle/>
                    <a:p>
                      <a:pPr algn="l" fontAlgn="t"/>
                      <a:r>
                        <a:rPr lang="en-US" sz="1600" b="0" u="none" strike="noStrike" dirty="0">
                          <a:effectLst/>
                        </a:rPr>
                        <a:t>Cases related to STANDARD transaction entry that requires UCPC entry</a:t>
                      </a:r>
                      <a:endParaRPr lang="en-US" sz="1600" b="0" i="0" u="none" strike="noStrike" dirty="0">
                        <a:solidFill>
                          <a:srgbClr val="000000"/>
                        </a:solidFill>
                        <a:effectLst/>
                        <a:latin typeface="Calibri" panose="020F0502020204030204" pitchFamily="34" charset="0"/>
                      </a:endParaRPr>
                    </a:p>
                  </a:txBody>
                  <a:tcPr>
                    <a:lnL w="12700" cap="flat" cmpd="sng" algn="ctr">
                      <a:solidFill>
                        <a:schemeClr val="tx1"/>
                      </a:solidFill>
                      <a:prstDash val="solid"/>
                      <a:round/>
                      <a:headEnd type="none" w="med" len="med"/>
                      <a:tailEnd type="none" w="med" len="med"/>
                    </a:lnL>
                  </a:tcPr>
                </a:tc>
                <a:tc>
                  <a:txBody>
                    <a:bodyPr/>
                    <a:lstStyle/>
                    <a:p>
                      <a:pPr algn="l" fontAlgn="t"/>
                      <a:r>
                        <a:rPr lang="en-US" sz="1600" b="0" u="none" strike="noStrike" dirty="0">
                          <a:effectLst/>
                        </a:rPr>
                        <a:t>Transactional Unit</a:t>
                      </a:r>
                      <a:endParaRPr lang="en-US" sz="1600" b="0" i="0" u="none" strike="noStrike" dirty="0">
                        <a:solidFill>
                          <a:srgbClr val="000000"/>
                        </a:solidFill>
                        <a:effectLst/>
                        <a:latin typeface="Calibri" panose="020F0502020204030204" pitchFamily="34" charset="0"/>
                      </a:endParaRPr>
                    </a:p>
                  </a:txBody>
                  <a:tcPr/>
                </a:tc>
                <a:tc>
                  <a:txBody>
                    <a:bodyPr/>
                    <a:lstStyle/>
                    <a:p>
                      <a:pPr marL="0" indent="0" algn="l" fontAlgn="t">
                        <a:buFont typeface="Arial" panose="020B0604020202020204" pitchFamily="34" charset="0"/>
                        <a:buNone/>
                      </a:pPr>
                      <a:r>
                        <a:rPr lang="en-US" sz="1600" b="0" u="none" strike="noStrike" dirty="0" smtClean="0">
                          <a:effectLst/>
                        </a:rPr>
                        <a:t>STANDARD</a:t>
                      </a:r>
                      <a:r>
                        <a:rPr lang="en-US" sz="1600" b="0" u="none" strike="noStrike" baseline="0" dirty="0" smtClean="0">
                          <a:effectLst/>
                        </a:rPr>
                        <a:t> corrections</a:t>
                      </a:r>
                      <a:r>
                        <a:rPr lang="en-US" sz="1600" b="0" u="none" strike="noStrike" dirty="0" smtClean="0">
                          <a:effectLst/>
                        </a:rPr>
                        <a:t> or updates initiated by</a:t>
                      </a:r>
                      <a:r>
                        <a:rPr lang="en-US" sz="1600" b="0" u="none" strike="noStrike" baseline="0" dirty="0" smtClean="0">
                          <a:effectLst/>
                        </a:rPr>
                        <a:t> </a:t>
                      </a:r>
                      <a:r>
                        <a:rPr lang="en-US" sz="1600" b="0" u="none" strike="noStrike" dirty="0" smtClean="0">
                          <a:effectLst/>
                        </a:rPr>
                        <a:t>the </a:t>
                      </a:r>
                      <a:r>
                        <a:rPr lang="en-US" sz="1600" b="0" u="none" strike="noStrike" dirty="0">
                          <a:effectLst/>
                        </a:rPr>
                        <a:t>Transactional Unit </a:t>
                      </a:r>
                      <a:r>
                        <a:rPr lang="en-US" sz="1600" b="0" u="none" strike="noStrike" dirty="0" smtClean="0">
                          <a:effectLst/>
                        </a:rPr>
                        <a:t>for</a:t>
                      </a:r>
                      <a:r>
                        <a:rPr lang="en-US" sz="1600" b="0" u="none" strike="noStrike" baseline="0" dirty="0" smtClean="0">
                          <a:effectLst/>
                        </a:rPr>
                        <a:t> </a:t>
                      </a:r>
                      <a:r>
                        <a:rPr lang="en-US" sz="1600" b="0" u="none" strike="noStrike" dirty="0" smtClean="0">
                          <a:effectLst/>
                        </a:rPr>
                        <a:t>non-pay impacting, </a:t>
                      </a:r>
                      <a:r>
                        <a:rPr lang="en-US" sz="1600" b="0" u="none" strike="noStrike" dirty="0">
                          <a:effectLst/>
                        </a:rPr>
                        <a:t>non-benefit related </a:t>
                      </a:r>
                      <a:r>
                        <a:rPr lang="en-US" sz="1600" b="0" u="none" strike="noStrike" baseline="0" dirty="0" smtClean="0">
                          <a:effectLst/>
                        </a:rPr>
                        <a:t>fields. For example correction of the following fields: </a:t>
                      </a:r>
                    </a:p>
                    <a:p>
                      <a:pPr marL="628650" lvl="1" indent="-171450" algn="l" fontAlgn="t">
                        <a:buFont typeface="Arial" panose="020B0604020202020204" pitchFamily="34" charset="0"/>
                        <a:buChar char="•"/>
                      </a:pPr>
                      <a:r>
                        <a:rPr lang="en-US" sz="1600" b="0" u="none" strike="noStrike" dirty="0" smtClean="0">
                          <a:solidFill>
                            <a:schemeClr val="tx1"/>
                          </a:solidFill>
                          <a:effectLst/>
                        </a:rPr>
                        <a:t>Date </a:t>
                      </a:r>
                      <a:r>
                        <a:rPr lang="en-US" sz="1600" b="0" u="none" strike="noStrike" dirty="0">
                          <a:solidFill>
                            <a:schemeClr val="tx1"/>
                          </a:solidFill>
                          <a:effectLst/>
                        </a:rPr>
                        <a:t>of Birth </a:t>
                      </a:r>
                      <a:endParaRPr lang="en-US" sz="1600" b="0" u="none" strike="noStrike" dirty="0" smtClean="0">
                        <a:solidFill>
                          <a:schemeClr val="tx1"/>
                        </a:solidFill>
                        <a:effectLst/>
                      </a:endParaRPr>
                    </a:p>
                    <a:p>
                      <a:pPr marL="628650" lvl="1" indent="-171450" algn="l" fontAlgn="t">
                        <a:buFont typeface="Arial" panose="020B0604020202020204" pitchFamily="34" charset="0"/>
                        <a:buChar char="•"/>
                      </a:pPr>
                      <a:r>
                        <a:rPr lang="en-US" sz="1600" b="0" u="none" strike="noStrike" dirty="0" smtClean="0">
                          <a:solidFill>
                            <a:schemeClr val="tx1"/>
                          </a:solidFill>
                          <a:effectLst/>
                          <a:latin typeface="+mn-lt"/>
                        </a:rPr>
                        <a:t>Personal </a:t>
                      </a:r>
                      <a:r>
                        <a:rPr lang="en-US" sz="1600" b="0" u="none" strike="noStrike" dirty="0">
                          <a:solidFill>
                            <a:schemeClr val="tx1"/>
                          </a:solidFill>
                          <a:effectLst/>
                          <a:latin typeface="+mn-lt"/>
                        </a:rPr>
                        <a:t>Data </a:t>
                      </a:r>
                      <a:endParaRPr lang="en-US" sz="1600" b="0" u="none" strike="noStrike" dirty="0" smtClean="0">
                        <a:solidFill>
                          <a:schemeClr val="tx1"/>
                        </a:solidFill>
                        <a:effectLst/>
                        <a:latin typeface="+mn-lt"/>
                      </a:endParaRPr>
                    </a:p>
                    <a:p>
                      <a:pPr marL="628650" lvl="1" indent="-171450" algn="l" fontAlgn="t">
                        <a:buFont typeface="Arial" panose="020B0604020202020204" pitchFamily="34" charset="0"/>
                        <a:buChar char="•"/>
                      </a:pPr>
                      <a:r>
                        <a:rPr lang="en-US" sz="1600" b="0" i="0" u="none" strike="noStrike" dirty="0" smtClean="0">
                          <a:solidFill>
                            <a:schemeClr val="tx1"/>
                          </a:solidFill>
                          <a:effectLst/>
                          <a:latin typeface="+mn-lt"/>
                        </a:rPr>
                        <a:t>Name </a:t>
                      </a:r>
                    </a:p>
                    <a:p>
                      <a:pPr marL="628650" lvl="1" indent="-171450" algn="l" fontAlgn="t">
                        <a:buFont typeface="Arial" panose="020B0604020202020204" pitchFamily="34" charset="0"/>
                        <a:buChar char="•"/>
                      </a:pPr>
                      <a:r>
                        <a:rPr lang="en-US" sz="1600" b="0" i="0" u="none" strike="noStrike" dirty="0" smtClean="0">
                          <a:solidFill>
                            <a:schemeClr val="tx1"/>
                          </a:solidFill>
                          <a:effectLst/>
                          <a:latin typeface="+mn-lt"/>
                        </a:rPr>
                        <a:t>Address </a:t>
                      </a:r>
                    </a:p>
                  </a:txBody>
                  <a:tcPr/>
                </a:tc>
                <a:tc>
                  <a:txBody>
                    <a:bodyPr/>
                    <a:lstStyle/>
                    <a:p>
                      <a:pPr algn="l" fontAlgn="t"/>
                      <a:r>
                        <a:rPr lang="en-US" sz="1600" b="0" u="none" strike="noStrike" dirty="0">
                          <a:effectLst/>
                        </a:rPr>
                        <a:t> </a:t>
                      </a:r>
                      <a:r>
                        <a:rPr lang="en-US" sz="1600" b="0" u="none" strike="noStrike" dirty="0" smtClean="0">
                          <a:effectLst/>
                        </a:rPr>
                        <a:t>------</a:t>
                      </a:r>
                      <a:endParaRPr lang="en-US" sz="1600" b="0" i="0" u="none" strike="noStrike" dirty="0">
                        <a:solidFill>
                          <a:srgbClr val="000000"/>
                        </a:solidFill>
                        <a:effectLst/>
                        <a:latin typeface="Calibri" panose="020F0502020204030204" pitchFamily="34" charset="0"/>
                      </a:endParaRP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339001998"/>
                  </a:ext>
                </a:extLst>
              </a:tr>
            </a:tbl>
          </a:graphicData>
        </a:graphic>
      </p:graphicFrame>
      <p:sp>
        <p:nvSpPr>
          <p:cNvPr id="3" name="Rectangle 2"/>
          <p:cNvSpPr/>
          <p:nvPr/>
        </p:nvSpPr>
        <p:spPr>
          <a:xfrm>
            <a:off x="208274" y="1194928"/>
            <a:ext cx="11622756" cy="2804160"/>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Folded Corner 5"/>
          <p:cNvSpPr/>
          <p:nvPr/>
        </p:nvSpPr>
        <p:spPr>
          <a:xfrm>
            <a:off x="10936949" y="2321478"/>
            <a:ext cx="1085423" cy="1200337"/>
          </a:xfrm>
          <a:prstGeom prst="foldedCorner">
            <a:avLst/>
          </a:prstGeom>
          <a:ln/>
        </p:spPr>
        <p:style>
          <a:lnRef idx="0">
            <a:schemeClr val="accent4"/>
          </a:lnRef>
          <a:fillRef idx="3">
            <a:schemeClr val="accent4"/>
          </a:fillRef>
          <a:effectRef idx="3">
            <a:schemeClr val="accent4"/>
          </a:effectRef>
          <a:fontRef idx="minor">
            <a:schemeClr val="lt1"/>
          </a:fontRef>
        </p:style>
        <p:txBody>
          <a:bodyPr rtlCol="0" anchor="ctr"/>
          <a:lstStyle/>
          <a:p>
            <a:pPr algn="ctr"/>
            <a:r>
              <a:rPr lang="en-US" dirty="0" smtClean="0"/>
              <a:t>1 </a:t>
            </a:r>
          </a:p>
          <a:p>
            <a:pPr algn="ctr"/>
            <a:r>
              <a:rPr lang="en-US" dirty="0" smtClean="0"/>
              <a:t>Hand </a:t>
            </a:r>
          </a:p>
          <a:p>
            <a:pPr algn="ctr"/>
            <a:r>
              <a:rPr lang="en-US" dirty="0" smtClean="0"/>
              <a:t>off</a:t>
            </a:r>
            <a:endParaRPr lang="en-US" dirty="0"/>
          </a:p>
        </p:txBody>
      </p:sp>
      <p:sp>
        <p:nvSpPr>
          <p:cNvPr id="7" name="Title 1"/>
          <p:cNvSpPr>
            <a:spLocks noGrp="1"/>
          </p:cNvSpPr>
          <p:nvPr>
            <p:ph type="title"/>
          </p:nvPr>
        </p:nvSpPr>
        <p:spPr>
          <a:xfrm>
            <a:off x="208274" y="260240"/>
            <a:ext cx="11814098" cy="685800"/>
          </a:xfrm>
        </p:spPr>
        <p:txBody>
          <a:bodyPr/>
          <a:lstStyle/>
          <a:p>
            <a:r>
              <a:rPr lang="en-US" sz="3200" dirty="0" smtClean="0">
                <a:solidFill>
                  <a:schemeClr val="accent5"/>
                </a:solidFill>
              </a:rPr>
              <a:t>ON BEHALF OF CASE MANAGEMENT HANDOFF </a:t>
            </a:r>
            <a:r>
              <a:rPr lang="en-US" sz="3200" dirty="0" smtClean="0">
                <a:solidFill>
                  <a:schemeClr val="accent5"/>
                </a:solidFill>
              </a:rPr>
              <a:t>MATRIX</a:t>
            </a:r>
            <a:endParaRPr lang="en-US" sz="3200" dirty="0">
              <a:solidFill>
                <a:schemeClr val="accent5"/>
              </a:solidFill>
            </a:endParaRPr>
          </a:p>
        </p:txBody>
      </p:sp>
      <p:sp>
        <p:nvSpPr>
          <p:cNvPr id="8" name="Slide Number Placeholder 7"/>
          <p:cNvSpPr>
            <a:spLocks noGrp="1"/>
          </p:cNvSpPr>
          <p:nvPr>
            <p:ph type="sldNum" sz="quarter" idx="12"/>
          </p:nvPr>
        </p:nvSpPr>
        <p:spPr>
          <a:xfrm>
            <a:off x="110435" y="6418152"/>
            <a:ext cx="2844800" cy="304800"/>
          </a:xfrm>
        </p:spPr>
        <p:txBody>
          <a:bodyPr/>
          <a:lstStyle/>
          <a:p>
            <a:pPr algn="l">
              <a:defRPr/>
            </a:pPr>
            <a:fld id="{08156D9A-717C-4C36-974D-F6EE13F3C2A5}" type="slidenum">
              <a:rPr lang="en-US" altLang="en-US" smtClean="0">
                <a:solidFill>
                  <a:prstClr val="black"/>
                </a:solidFill>
              </a:rPr>
              <a:pPr algn="l">
                <a:defRPr/>
              </a:pPr>
              <a:t>28</a:t>
            </a:fld>
            <a:endParaRPr lang="en-US" altLang="en-US" dirty="0">
              <a:solidFill>
                <a:prstClr val="black"/>
              </a:solidFill>
            </a:endParaRPr>
          </a:p>
        </p:txBody>
      </p:sp>
    </p:spTree>
    <p:extLst>
      <p:ext uri="{BB962C8B-B14F-4D97-AF65-F5344CB8AC3E}">
        <p14:creationId xmlns:p14="http://schemas.microsoft.com/office/powerpoint/2010/main" val="324684348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08274" y="260240"/>
            <a:ext cx="11814098" cy="685800"/>
          </a:xfrm>
        </p:spPr>
        <p:txBody>
          <a:bodyPr/>
          <a:lstStyle/>
          <a:p>
            <a:r>
              <a:rPr lang="en-US" sz="3200" dirty="0" smtClean="0">
                <a:solidFill>
                  <a:schemeClr val="accent5"/>
                </a:solidFill>
              </a:rPr>
              <a:t>ON BEHALF OF CASE MANAGEMENT HANDOFF </a:t>
            </a:r>
            <a:r>
              <a:rPr lang="en-US" sz="3200" dirty="0" smtClean="0">
                <a:solidFill>
                  <a:schemeClr val="accent5"/>
                </a:solidFill>
              </a:rPr>
              <a:t>MATRIX</a:t>
            </a:r>
            <a:endParaRPr lang="en-US" sz="3200" dirty="0">
              <a:solidFill>
                <a:schemeClr val="accent5"/>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2342513568"/>
              </p:ext>
            </p:extLst>
          </p:nvPr>
        </p:nvGraphicFramePr>
        <p:xfrm>
          <a:off x="283464" y="1215470"/>
          <a:ext cx="11622756" cy="4025191"/>
        </p:xfrm>
        <a:graphic>
          <a:graphicData uri="http://schemas.openxmlformats.org/drawingml/2006/table">
            <a:tbl>
              <a:tblPr>
                <a:tableStyleId>{5C22544A-7EE6-4342-B048-85BDC9FD1C3A}</a:tableStyleId>
              </a:tblPr>
              <a:tblGrid>
                <a:gridCol w="1653971">
                  <a:extLst>
                    <a:ext uri="{9D8B030D-6E8A-4147-A177-3AD203B41FA5}">
                      <a16:colId xmlns:a16="http://schemas.microsoft.com/office/drawing/2014/main" val="2510775020"/>
                    </a:ext>
                  </a:extLst>
                </a:gridCol>
                <a:gridCol w="1152189">
                  <a:extLst>
                    <a:ext uri="{9D8B030D-6E8A-4147-A177-3AD203B41FA5}">
                      <a16:colId xmlns:a16="http://schemas.microsoft.com/office/drawing/2014/main" val="173877214"/>
                    </a:ext>
                  </a:extLst>
                </a:gridCol>
                <a:gridCol w="6688380">
                  <a:extLst>
                    <a:ext uri="{9D8B030D-6E8A-4147-A177-3AD203B41FA5}">
                      <a16:colId xmlns:a16="http://schemas.microsoft.com/office/drawing/2014/main" val="4069974473"/>
                    </a:ext>
                  </a:extLst>
                </a:gridCol>
                <a:gridCol w="2128216">
                  <a:extLst>
                    <a:ext uri="{9D8B030D-6E8A-4147-A177-3AD203B41FA5}">
                      <a16:colId xmlns:a16="http://schemas.microsoft.com/office/drawing/2014/main" val="3031917658"/>
                    </a:ext>
                  </a:extLst>
                </a:gridCol>
              </a:tblGrid>
              <a:tr h="832130">
                <a:tc>
                  <a:txBody>
                    <a:bodyPr/>
                    <a:lstStyle/>
                    <a:p>
                      <a:pPr algn="ctr" fontAlgn="t"/>
                      <a:r>
                        <a:rPr lang="en-US" sz="2000" b="0" u="none" strike="noStrike" dirty="0">
                          <a:solidFill>
                            <a:schemeClr val="bg1"/>
                          </a:solidFill>
                          <a:effectLst/>
                        </a:rPr>
                        <a:t>Category </a:t>
                      </a:r>
                      <a:endParaRPr lang="en-US" sz="2000" b="0" i="0" u="none" strike="noStrike" dirty="0">
                        <a:solidFill>
                          <a:schemeClr val="bg1"/>
                        </a:solidFill>
                        <a:effectLst/>
                        <a:latin typeface="Calibri" panose="020F0502020204030204" pitchFamily="34" charset="0"/>
                      </a:endParaRP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1"/>
                    </a:solidFill>
                  </a:tcPr>
                </a:tc>
                <a:tc>
                  <a:txBody>
                    <a:bodyPr/>
                    <a:lstStyle/>
                    <a:p>
                      <a:pPr algn="ctr" fontAlgn="t"/>
                      <a:r>
                        <a:rPr lang="en-US" sz="2000" b="0" u="none" strike="noStrike" dirty="0">
                          <a:solidFill>
                            <a:schemeClr val="bg1"/>
                          </a:solidFill>
                          <a:effectLst/>
                        </a:rPr>
                        <a:t>Purview</a:t>
                      </a:r>
                      <a:endParaRPr lang="en-US" sz="2000" b="0" i="0" u="none" strike="noStrike" dirty="0">
                        <a:solidFill>
                          <a:schemeClr val="bg1"/>
                        </a:solidFill>
                        <a:effectLst/>
                        <a:latin typeface="Calibri" panose="020F0502020204030204" pitchFamily="34" charset="0"/>
                      </a:endParaRPr>
                    </a:p>
                  </a:txBody>
                  <a:tcPr anchor="ctr">
                    <a:lnT w="12700" cap="flat" cmpd="sng" algn="ctr">
                      <a:solidFill>
                        <a:schemeClr val="tx1"/>
                      </a:solidFill>
                      <a:prstDash val="solid"/>
                      <a:round/>
                      <a:headEnd type="none" w="med" len="med"/>
                      <a:tailEnd type="none" w="med" len="med"/>
                    </a:lnT>
                    <a:solidFill>
                      <a:schemeClr val="accent1"/>
                    </a:solidFill>
                  </a:tcPr>
                </a:tc>
                <a:tc>
                  <a:txBody>
                    <a:bodyPr/>
                    <a:lstStyle/>
                    <a:p>
                      <a:pPr algn="ctr" fontAlgn="t"/>
                      <a:r>
                        <a:rPr lang="en-US" sz="2000" b="0" u="none" strike="noStrike" dirty="0">
                          <a:solidFill>
                            <a:schemeClr val="bg1"/>
                          </a:solidFill>
                          <a:effectLst/>
                        </a:rPr>
                        <a:t>General </a:t>
                      </a:r>
                      <a:r>
                        <a:rPr lang="en-US" sz="2000" b="0" u="none" strike="noStrike" dirty="0" smtClean="0">
                          <a:solidFill>
                            <a:schemeClr val="bg1"/>
                          </a:solidFill>
                          <a:effectLst/>
                        </a:rPr>
                        <a:t>Approach </a:t>
                      </a:r>
                      <a:endParaRPr lang="en-US" sz="2000" b="0" i="0" u="none" strike="noStrike" dirty="0">
                        <a:solidFill>
                          <a:schemeClr val="bg1"/>
                        </a:solidFill>
                        <a:effectLst/>
                        <a:latin typeface="Calibri" panose="020F0502020204030204" pitchFamily="34" charset="0"/>
                      </a:endParaRPr>
                    </a:p>
                  </a:txBody>
                  <a:tcPr anchor="ctr">
                    <a:lnT w="12700" cap="flat" cmpd="sng" algn="ctr">
                      <a:solidFill>
                        <a:schemeClr val="tx1"/>
                      </a:solidFill>
                      <a:prstDash val="solid"/>
                      <a:round/>
                      <a:headEnd type="none" w="med" len="med"/>
                      <a:tailEnd type="none" w="med" len="med"/>
                    </a:lnT>
                    <a:solidFill>
                      <a:schemeClr val="accent1"/>
                    </a:solidFill>
                  </a:tcPr>
                </a:tc>
                <a:tc>
                  <a:txBody>
                    <a:bodyPr/>
                    <a:lstStyle/>
                    <a:p>
                      <a:pPr algn="ctr" fontAlgn="t"/>
                      <a:r>
                        <a:rPr lang="en-US" sz="2000" b="0" u="none" strike="noStrike" dirty="0" smtClean="0">
                          <a:solidFill>
                            <a:schemeClr val="bg1"/>
                          </a:solidFill>
                          <a:effectLst/>
                        </a:rPr>
                        <a:t>Transactions</a:t>
                      </a:r>
                      <a:r>
                        <a:rPr lang="en-US" sz="2000" b="0" u="none" strike="noStrike" baseline="0" dirty="0" smtClean="0">
                          <a:solidFill>
                            <a:schemeClr val="bg1"/>
                          </a:solidFill>
                          <a:effectLst/>
                        </a:rPr>
                        <a:t> </a:t>
                      </a:r>
                      <a:r>
                        <a:rPr lang="en-US" sz="2000" b="0" u="none" strike="noStrike" dirty="0" smtClean="0">
                          <a:solidFill>
                            <a:schemeClr val="bg1"/>
                          </a:solidFill>
                          <a:effectLst/>
                        </a:rPr>
                        <a:t>Initiated</a:t>
                      </a:r>
                      <a:r>
                        <a:rPr lang="en-US" sz="2000" b="0" u="none" strike="noStrike" baseline="0" dirty="0" smtClean="0">
                          <a:solidFill>
                            <a:schemeClr val="bg1"/>
                          </a:solidFill>
                          <a:effectLst/>
                        </a:rPr>
                        <a:t> by SSC only</a:t>
                      </a:r>
                      <a:endParaRPr lang="en-US" sz="2000" b="0" i="0" u="none" strike="noStrike" dirty="0">
                        <a:solidFill>
                          <a:schemeClr val="bg1"/>
                        </a:solidFill>
                        <a:effectLst/>
                        <a:latin typeface="Calibri" panose="020F0502020204030204" pitchFamily="34" charset="0"/>
                      </a:endParaRP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1"/>
                    </a:solidFill>
                  </a:tcPr>
                </a:tc>
                <a:extLst>
                  <a:ext uri="{0D108BD9-81ED-4DB2-BD59-A6C34878D82A}">
                    <a16:rowId xmlns:a16="http://schemas.microsoft.com/office/drawing/2014/main" val="1209482159"/>
                  </a:ext>
                </a:extLst>
              </a:tr>
              <a:tr h="3019351">
                <a:tc>
                  <a:txBody>
                    <a:bodyPr/>
                    <a:lstStyle/>
                    <a:p>
                      <a:pPr algn="l" fontAlgn="t"/>
                      <a:r>
                        <a:rPr lang="en-US" sz="1600" b="0" u="none" strike="noStrike" dirty="0">
                          <a:effectLst/>
                        </a:rPr>
                        <a:t>Cases related to ESCALATED transaction entry that requires UCPC entry</a:t>
                      </a:r>
                      <a:endParaRPr lang="en-US" sz="1600" b="0" i="0" u="none" strike="noStrike" dirty="0">
                        <a:solidFill>
                          <a:srgbClr val="000000"/>
                        </a:solidFill>
                        <a:effectLst/>
                        <a:latin typeface="Calibri" panose="020F0502020204030204" pitchFamily="34" charset="0"/>
                      </a:endParaRP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l" fontAlgn="t"/>
                      <a:r>
                        <a:rPr lang="en-US" sz="1600" b="0" u="none" strike="noStrike" dirty="0">
                          <a:effectLst/>
                        </a:rPr>
                        <a:t>SSC</a:t>
                      </a:r>
                      <a:endParaRPr lang="en-US" sz="1600" b="0" i="0" u="none" strike="noStrike" dirty="0">
                        <a:solidFill>
                          <a:srgbClr val="000000"/>
                        </a:solidFill>
                        <a:effectLst/>
                        <a:latin typeface="Calibri" panose="020F0502020204030204" pitchFamily="34" charset="0"/>
                      </a:endParaRPr>
                    </a:p>
                  </a:txBody>
                  <a:tcPr>
                    <a:lnB w="12700" cap="flat" cmpd="sng" algn="ctr">
                      <a:solidFill>
                        <a:schemeClr val="tx1"/>
                      </a:solidFill>
                      <a:prstDash val="solid"/>
                      <a:round/>
                      <a:headEnd type="none" w="med" len="med"/>
                      <a:tailEnd type="none" w="med" len="med"/>
                    </a:lnB>
                  </a:tcPr>
                </a:tc>
                <a:tc>
                  <a:txBody>
                    <a:bodyPr/>
                    <a:lstStyle/>
                    <a:p>
                      <a:pPr marL="0" lvl="0" indent="0" algn="l" fontAlgn="t">
                        <a:buFont typeface="Arial" panose="020B0604020202020204" pitchFamily="34" charset="0"/>
                        <a:buNone/>
                      </a:pPr>
                      <a:r>
                        <a:rPr lang="en-US" sz="1600" b="0" u="none" strike="noStrike" dirty="0" smtClean="0">
                          <a:effectLst/>
                        </a:rPr>
                        <a:t>Any </a:t>
                      </a:r>
                      <a:r>
                        <a:rPr lang="en-US" sz="1600" b="0" u="none" strike="noStrike" dirty="0">
                          <a:effectLst/>
                        </a:rPr>
                        <a:t>ACCRUAL or BENEFITS related issues that require a correction or a </a:t>
                      </a:r>
                      <a:r>
                        <a:rPr lang="en-US" sz="1600" b="0" u="none" strike="noStrike" dirty="0" smtClean="0">
                          <a:effectLst/>
                        </a:rPr>
                        <a:t>case.</a:t>
                      </a:r>
                      <a:r>
                        <a:rPr lang="en-US" sz="1600" b="0" u="none" strike="noStrike" baseline="0" dirty="0" smtClean="0">
                          <a:effectLst/>
                        </a:rPr>
                        <a:t> </a:t>
                      </a:r>
                    </a:p>
                    <a:p>
                      <a:pPr marL="628650" lvl="1" indent="-171450" algn="l" fontAlgn="t">
                        <a:buFont typeface="Arial" panose="020B0604020202020204" pitchFamily="34" charset="0"/>
                        <a:buChar char="•"/>
                      </a:pPr>
                      <a:r>
                        <a:rPr lang="en-US" sz="1600" b="0" u="none" strike="noStrike" dirty="0" smtClean="0">
                          <a:solidFill>
                            <a:schemeClr val="tx1"/>
                          </a:solidFill>
                          <a:effectLst/>
                        </a:rPr>
                        <a:t>DCP</a:t>
                      </a:r>
                    </a:p>
                    <a:p>
                      <a:pPr marL="628650" lvl="1" indent="-171450" algn="l" fontAlgn="t">
                        <a:buFont typeface="Arial" panose="020B0604020202020204" pitchFamily="34" charset="0"/>
                        <a:buChar char="•"/>
                      </a:pPr>
                      <a:r>
                        <a:rPr lang="en-US" sz="1600" b="0" u="none" strike="noStrike" dirty="0" smtClean="0">
                          <a:solidFill>
                            <a:schemeClr val="tx1"/>
                          </a:solidFill>
                          <a:effectLst/>
                        </a:rPr>
                        <a:t>Retirement</a:t>
                      </a:r>
                    </a:p>
                    <a:p>
                      <a:pPr marL="628650" lvl="1" indent="-171450" algn="l" fontAlgn="t">
                        <a:buFont typeface="Arial" panose="020B0604020202020204" pitchFamily="34" charset="0"/>
                        <a:buChar char="•"/>
                      </a:pPr>
                      <a:r>
                        <a:rPr lang="en-US" sz="1600" b="0" u="none" strike="noStrike" dirty="0" smtClean="0">
                          <a:solidFill>
                            <a:schemeClr val="tx1"/>
                          </a:solidFill>
                          <a:effectLst/>
                        </a:rPr>
                        <a:t>Cancellation </a:t>
                      </a:r>
                      <a:r>
                        <a:rPr lang="en-US" sz="1600" b="0" u="none" strike="noStrike" dirty="0">
                          <a:solidFill>
                            <a:schemeClr val="tx1"/>
                          </a:solidFill>
                          <a:effectLst/>
                        </a:rPr>
                        <a:t>of </a:t>
                      </a:r>
                      <a:r>
                        <a:rPr lang="en-US" sz="1600" b="0" u="none" strike="noStrike" dirty="0" smtClean="0">
                          <a:solidFill>
                            <a:schemeClr val="tx1"/>
                          </a:solidFill>
                          <a:effectLst/>
                        </a:rPr>
                        <a:t>Benefits</a:t>
                      </a:r>
                    </a:p>
                    <a:p>
                      <a:pPr marL="628650" lvl="1" indent="-171450" algn="l" fontAlgn="t">
                        <a:buFont typeface="Arial" panose="020B0604020202020204" pitchFamily="34" charset="0"/>
                        <a:buChar char="•"/>
                      </a:pPr>
                      <a:r>
                        <a:rPr lang="en-US" sz="1600" b="0" u="none" strike="noStrike" dirty="0" smtClean="0">
                          <a:solidFill>
                            <a:schemeClr val="tx1"/>
                          </a:solidFill>
                          <a:effectLst/>
                        </a:rPr>
                        <a:t>Issues </a:t>
                      </a:r>
                      <a:r>
                        <a:rPr lang="en-US" sz="1600" b="0" u="none" strike="noStrike" dirty="0">
                          <a:solidFill>
                            <a:schemeClr val="tx1"/>
                          </a:solidFill>
                          <a:effectLst/>
                        </a:rPr>
                        <a:t>with </a:t>
                      </a:r>
                      <a:r>
                        <a:rPr lang="en-US" sz="1600" b="0" u="none" strike="noStrike" dirty="0" smtClean="0">
                          <a:solidFill>
                            <a:schemeClr val="tx1"/>
                          </a:solidFill>
                          <a:effectLst/>
                        </a:rPr>
                        <a:t>reinstatement</a:t>
                      </a:r>
                    </a:p>
                    <a:p>
                      <a:pPr marL="628650" lvl="1" indent="-171450" algn="l" fontAlgn="t">
                        <a:buFont typeface="Arial" panose="020B0604020202020204" pitchFamily="34" charset="0"/>
                        <a:buChar char="•"/>
                      </a:pPr>
                      <a:r>
                        <a:rPr lang="en-US" sz="1600" b="0" u="none" strike="noStrike" dirty="0" smtClean="0">
                          <a:solidFill>
                            <a:schemeClr val="tx1"/>
                          </a:solidFill>
                          <a:effectLst/>
                        </a:rPr>
                        <a:t>Deductions</a:t>
                      </a:r>
                    </a:p>
                    <a:p>
                      <a:pPr marL="628650" lvl="1" indent="-171450" algn="l" fontAlgn="t">
                        <a:buFont typeface="Arial" panose="020B0604020202020204" pitchFamily="34" charset="0"/>
                        <a:buChar char="•"/>
                      </a:pPr>
                      <a:r>
                        <a:rPr lang="en-US" sz="1600" b="0" u="none" strike="noStrike" dirty="0" smtClean="0">
                          <a:solidFill>
                            <a:schemeClr val="tx1"/>
                          </a:solidFill>
                          <a:effectLst/>
                        </a:rPr>
                        <a:t>A </a:t>
                      </a:r>
                      <a:r>
                        <a:rPr lang="en-US" sz="1600" b="0" u="none" strike="noStrike" dirty="0">
                          <a:solidFill>
                            <a:schemeClr val="tx1"/>
                          </a:solidFill>
                          <a:effectLst/>
                        </a:rPr>
                        <a:t>lapse in benefits </a:t>
                      </a:r>
                      <a:r>
                        <a:rPr lang="en-US" sz="1600" b="0" u="none" strike="noStrike" dirty="0" smtClean="0">
                          <a:solidFill>
                            <a:schemeClr val="tx1"/>
                          </a:solidFill>
                          <a:effectLst/>
                        </a:rPr>
                        <a:t>coverage</a:t>
                      </a:r>
                    </a:p>
                    <a:p>
                      <a:pPr marL="628650" lvl="1" indent="-171450" algn="l" fontAlgn="t">
                        <a:buFont typeface="Arial" panose="020B0604020202020204" pitchFamily="34" charset="0"/>
                        <a:buChar char="•"/>
                      </a:pPr>
                      <a:r>
                        <a:rPr lang="en-US" sz="1600" b="0" u="none" strike="noStrike" dirty="0" smtClean="0">
                          <a:solidFill>
                            <a:schemeClr val="tx1"/>
                          </a:solidFill>
                          <a:effectLst/>
                        </a:rPr>
                        <a:t>Damage Payments</a:t>
                      </a:r>
                    </a:p>
                    <a:p>
                      <a:pPr marL="628650" lvl="1" indent="-171450" algn="l" fontAlgn="t">
                        <a:buFont typeface="Arial" panose="020B0604020202020204" pitchFamily="34" charset="0"/>
                        <a:buChar char="•"/>
                      </a:pPr>
                      <a:r>
                        <a:rPr lang="en-US" sz="1600" b="0" u="none" strike="noStrike" dirty="0" smtClean="0">
                          <a:solidFill>
                            <a:schemeClr val="tx1"/>
                          </a:solidFill>
                          <a:effectLst/>
                        </a:rPr>
                        <a:t>Service </a:t>
                      </a:r>
                      <a:r>
                        <a:rPr lang="en-US" sz="1600" b="0" u="none" strike="noStrike" dirty="0">
                          <a:solidFill>
                            <a:schemeClr val="tx1"/>
                          </a:solidFill>
                          <a:effectLst/>
                        </a:rPr>
                        <a:t>Credit </a:t>
                      </a:r>
                      <a:r>
                        <a:rPr lang="en-US" sz="1600" b="0" u="none" strike="noStrike" dirty="0" smtClean="0">
                          <a:solidFill>
                            <a:schemeClr val="tx1"/>
                          </a:solidFill>
                          <a:effectLst/>
                        </a:rPr>
                        <a:t>Adjustments </a:t>
                      </a:r>
                      <a:endParaRPr lang="en-US" sz="1600" b="0" i="0" u="none" strike="noStrike" dirty="0">
                        <a:solidFill>
                          <a:schemeClr val="tx1"/>
                        </a:solidFill>
                        <a:effectLst/>
                        <a:latin typeface="Calibri" panose="020F0502020204030204" pitchFamily="34" charset="0"/>
                      </a:endParaRPr>
                    </a:p>
                  </a:txBody>
                  <a:tcPr>
                    <a:lnB w="12700" cap="flat" cmpd="sng" algn="ctr">
                      <a:solidFill>
                        <a:schemeClr val="tx1"/>
                      </a:solidFill>
                      <a:prstDash val="solid"/>
                      <a:round/>
                      <a:headEnd type="none" w="med" len="med"/>
                      <a:tailEnd type="none" w="med" len="med"/>
                    </a:lnB>
                  </a:tcPr>
                </a:tc>
                <a:tc>
                  <a:txBody>
                    <a:bodyPr/>
                    <a:lstStyle/>
                    <a:p>
                      <a:pPr algn="l" fontAlgn="t"/>
                      <a:r>
                        <a:rPr lang="en-US" sz="1600" b="0" u="none" strike="noStrike" dirty="0">
                          <a:effectLst/>
                        </a:rPr>
                        <a:t>Retroactive Compensation Changes</a:t>
                      </a:r>
                      <a:br>
                        <a:rPr lang="en-US" sz="1600" b="0" u="none" strike="noStrike" dirty="0">
                          <a:effectLst/>
                        </a:rPr>
                      </a:br>
                      <a:r>
                        <a:rPr lang="en-US" sz="1600" b="0" u="none" strike="noStrike" dirty="0">
                          <a:effectLst/>
                        </a:rPr>
                        <a:t>Overpayments</a:t>
                      </a:r>
                      <a:br>
                        <a:rPr lang="en-US" sz="1600" b="0" u="none" strike="noStrike" dirty="0">
                          <a:effectLst/>
                        </a:rPr>
                      </a:br>
                      <a:r>
                        <a:rPr lang="en-US" sz="1600" b="0" u="none" strike="noStrike" dirty="0">
                          <a:effectLst/>
                        </a:rPr>
                        <a:t>Off Cycle Checks</a:t>
                      </a:r>
                      <a:br>
                        <a:rPr lang="en-US" sz="1600" b="0" u="none" strike="noStrike" dirty="0">
                          <a:effectLst/>
                        </a:rPr>
                      </a:br>
                      <a:r>
                        <a:rPr lang="en-US" sz="1600" b="0" u="none" strike="noStrike" dirty="0">
                          <a:effectLst/>
                        </a:rPr>
                        <a:t>Final Pay</a:t>
                      </a:r>
                      <a:br>
                        <a:rPr lang="en-US" sz="1600" b="0" u="none" strike="noStrike" dirty="0">
                          <a:effectLst/>
                        </a:rPr>
                      </a:br>
                      <a:r>
                        <a:rPr lang="en-US" sz="1600" b="0" u="none" strike="noStrike" dirty="0">
                          <a:effectLst/>
                        </a:rPr>
                        <a:t>Next Day Checks</a:t>
                      </a:r>
                      <a:br>
                        <a:rPr lang="en-US" sz="1600" b="0" u="none" strike="noStrike" dirty="0">
                          <a:effectLst/>
                        </a:rPr>
                      </a:br>
                      <a:r>
                        <a:rPr lang="en-US" sz="1600" b="0" u="none" strike="noStrike" dirty="0">
                          <a:effectLst/>
                        </a:rPr>
                        <a:t>Missed </a:t>
                      </a:r>
                      <a:r>
                        <a:rPr lang="en-US" sz="1600" b="0" u="none" strike="noStrike" dirty="0" smtClean="0">
                          <a:effectLst/>
                        </a:rPr>
                        <a:t>Pay</a:t>
                      </a:r>
                      <a:r>
                        <a:rPr lang="en-US" sz="1600" b="0" u="none" strike="noStrike" dirty="0">
                          <a:effectLst/>
                        </a:rPr>
                        <a:t/>
                      </a:r>
                      <a:br>
                        <a:rPr lang="en-US" sz="1600" b="0" u="none" strike="noStrike" dirty="0">
                          <a:effectLst/>
                        </a:rPr>
                      </a:br>
                      <a:r>
                        <a:rPr lang="en-US" sz="1600" b="0" u="none" strike="noStrike" dirty="0">
                          <a:effectLst/>
                        </a:rPr>
                        <a:t>Leave of </a:t>
                      </a:r>
                      <a:r>
                        <a:rPr lang="en-US" sz="1600" b="0" u="none" strike="noStrike" dirty="0" smtClean="0">
                          <a:effectLst/>
                        </a:rPr>
                        <a:t>Absence</a:t>
                      </a:r>
                      <a:r>
                        <a:rPr lang="en-US" sz="1600" b="0" u="none" strike="noStrike" dirty="0">
                          <a:effectLst/>
                        </a:rPr>
                        <a:t/>
                      </a:r>
                      <a:br>
                        <a:rPr lang="en-US" sz="1600" b="0" u="none" strike="noStrike" dirty="0">
                          <a:effectLst/>
                        </a:rPr>
                      </a:br>
                      <a:r>
                        <a:rPr lang="en-US" sz="1600" b="0" u="none" strike="noStrike" dirty="0">
                          <a:effectLst/>
                        </a:rPr>
                        <a:t>Sabbatical Credit Adjustments </a:t>
                      </a:r>
                      <a:endParaRPr lang="en-US" sz="1600" b="0" i="0" u="none" strike="noStrike" dirty="0">
                        <a:solidFill>
                          <a:srgbClr val="000000"/>
                        </a:solidFill>
                        <a:effectLst/>
                        <a:latin typeface="Calibri" panose="020F0502020204030204" pitchFamily="34" charset="0"/>
                      </a:endParaRP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51401878"/>
                  </a:ext>
                </a:extLst>
              </a:tr>
            </a:tbl>
          </a:graphicData>
        </a:graphic>
      </p:graphicFrame>
      <p:sp>
        <p:nvSpPr>
          <p:cNvPr id="3" name="Rectangle 2"/>
          <p:cNvSpPr/>
          <p:nvPr/>
        </p:nvSpPr>
        <p:spPr>
          <a:xfrm>
            <a:off x="283464" y="1056079"/>
            <a:ext cx="11622756" cy="4655491"/>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Folded Corner 5"/>
          <p:cNvSpPr/>
          <p:nvPr/>
        </p:nvSpPr>
        <p:spPr>
          <a:xfrm>
            <a:off x="8702633" y="835087"/>
            <a:ext cx="1085423" cy="1200337"/>
          </a:xfrm>
          <a:prstGeom prst="foldedCorner">
            <a:avLst/>
          </a:prstGeom>
          <a:ln/>
        </p:spPr>
        <p:style>
          <a:lnRef idx="0">
            <a:schemeClr val="accent4"/>
          </a:lnRef>
          <a:fillRef idx="3">
            <a:schemeClr val="accent4"/>
          </a:fillRef>
          <a:effectRef idx="3">
            <a:schemeClr val="accent4"/>
          </a:effectRef>
          <a:fontRef idx="minor">
            <a:schemeClr val="lt1"/>
          </a:fontRef>
        </p:style>
        <p:txBody>
          <a:bodyPr rtlCol="0" anchor="ctr"/>
          <a:lstStyle/>
          <a:p>
            <a:pPr algn="ctr"/>
            <a:r>
              <a:rPr lang="en-US" dirty="0" smtClean="0"/>
              <a:t>1 </a:t>
            </a:r>
          </a:p>
          <a:p>
            <a:pPr algn="ctr"/>
            <a:r>
              <a:rPr lang="en-US" dirty="0" smtClean="0"/>
              <a:t>Hand </a:t>
            </a:r>
          </a:p>
          <a:p>
            <a:pPr algn="ctr"/>
            <a:r>
              <a:rPr lang="en-US" dirty="0" smtClean="0"/>
              <a:t>off</a:t>
            </a:r>
            <a:endParaRPr lang="en-US" dirty="0"/>
          </a:p>
        </p:txBody>
      </p:sp>
      <p:sp>
        <p:nvSpPr>
          <p:cNvPr id="4" name="Slide Number Placeholder 3"/>
          <p:cNvSpPr>
            <a:spLocks noGrp="1"/>
          </p:cNvSpPr>
          <p:nvPr>
            <p:ph type="sldNum" sz="quarter" idx="12"/>
          </p:nvPr>
        </p:nvSpPr>
        <p:spPr>
          <a:xfrm>
            <a:off x="142240" y="6434055"/>
            <a:ext cx="2844800" cy="304800"/>
          </a:xfrm>
        </p:spPr>
        <p:txBody>
          <a:bodyPr/>
          <a:lstStyle/>
          <a:p>
            <a:pPr algn="l">
              <a:defRPr/>
            </a:pPr>
            <a:fld id="{08156D9A-717C-4C36-974D-F6EE13F3C2A5}" type="slidenum">
              <a:rPr lang="en-US" altLang="en-US" smtClean="0">
                <a:solidFill>
                  <a:prstClr val="black"/>
                </a:solidFill>
              </a:rPr>
              <a:pPr algn="l">
                <a:defRPr/>
              </a:pPr>
              <a:t>29</a:t>
            </a:fld>
            <a:endParaRPr lang="en-US" altLang="en-US" dirty="0">
              <a:solidFill>
                <a:prstClr val="black"/>
              </a:solidFill>
            </a:endParaRPr>
          </a:p>
        </p:txBody>
      </p:sp>
    </p:spTree>
    <p:extLst>
      <p:ext uri="{BB962C8B-B14F-4D97-AF65-F5344CB8AC3E}">
        <p14:creationId xmlns:p14="http://schemas.microsoft.com/office/powerpoint/2010/main" val="223749818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5097" y="311675"/>
            <a:ext cx="10641051" cy="685800"/>
          </a:xfrm>
        </p:spPr>
        <p:txBody>
          <a:bodyPr/>
          <a:lstStyle/>
          <a:p>
            <a:r>
              <a:rPr lang="en-US" dirty="0" smtClean="0">
                <a:solidFill>
                  <a:schemeClr val="accent5"/>
                </a:solidFill>
              </a:rPr>
              <a:t>HOUSEKEEPING</a:t>
            </a:r>
            <a:endParaRPr lang="en-US" dirty="0">
              <a:solidFill>
                <a:schemeClr val="accent5"/>
              </a:solidFill>
            </a:endParaRPr>
          </a:p>
        </p:txBody>
      </p:sp>
      <p:pic>
        <p:nvPicPr>
          <p:cNvPr id="3" name="Picture 2"/>
          <p:cNvPicPr>
            <a:picLocks noChangeAspect="1"/>
          </p:cNvPicPr>
          <p:nvPr/>
        </p:nvPicPr>
        <p:blipFill>
          <a:blip r:embed="rId3"/>
          <a:stretch>
            <a:fillRect/>
          </a:stretch>
        </p:blipFill>
        <p:spPr>
          <a:xfrm>
            <a:off x="1304761" y="1847054"/>
            <a:ext cx="9496425" cy="3676650"/>
          </a:xfrm>
          <a:prstGeom prst="rect">
            <a:avLst/>
          </a:prstGeom>
        </p:spPr>
      </p:pic>
      <p:sp>
        <p:nvSpPr>
          <p:cNvPr id="4" name="Slide Number Placeholder 3"/>
          <p:cNvSpPr>
            <a:spLocks noGrp="1"/>
          </p:cNvSpPr>
          <p:nvPr>
            <p:ph type="sldNum" sz="quarter" idx="12"/>
          </p:nvPr>
        </p:nvSpPr>
        <p:spPr>
          <a:xfrm>
            <a:off x="150191" y="6434055"/>
            <a:ext cx="2844800" cy="304800"/>
          </a:xfrm>
        </p:spPr>
        <p:txBody>
          <a:bodyPr/>
          <a:lstStyle/>
          <a:p>
            <a:pPr algn="l">
              <a:defRPr/>
            </a:pPr>
            <a:fld id="{08156D9A-717C-4C36-974D-F6EE13F3C2A5}" type="slidenum">
              <a:rPr lang="en-US" altLang="en-US" smtClean="0">
                <a:solidFill>
                  <a:prstClr val="black"/>
                </a:solidFill>
              </a:rPr>
              <a:pPr algn="l">
                <a:defRPr/>
              </a:pPr>
              <a:t>3</a:t>
            </a:fld>
            <a:endParaRPr lang="en-US" altLang="en-US" dirty="0">
              <a:solidFill>
                <a:prstClr val="black"/>
              </a:solidFill>
            </a:endParaRPr>
          </a:p>
        </p:txBody>
      </p:sp>
    </p:spTree>
    <p:extLst>
      <p:ext uri="{BB962C8B-B14F-4D97-AF65-F5344CB8AC3E}">
        <p14:creationId xmlns:p14="http://schemas.microsoft.com/office/powerpoint/2010/main" val="337070487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p:cNvSpPr>
            <a:spLocks noGrp="1"/>
          </p:cNvSpPr>
          <p:nvPr>
            <p:ph type="title"/>
          </p:nvPr>
        </p:nvSpPr>
        <p:spPr>
          <a:xfrm>
            <a:off x="208273" y="260240"/>
            <a:ext cx="11720871" cy="685800"/>
          </a:xfrm>
        </p:spPr>
        <p:txBody>
          <a:bodyPr/>
          <a:lstStyle/>
          <a:p>
            <a:r>
              <a:rPr lang="en-US" dirty="0" smtClean="0">
                <a:solidFill>
                  <a:schemeClr val="accent5"/>
                </a:solidFill>
              </a:rPr>
              <a:t>APO – FACULTY ADMINISTRATIVE APPOINTMENTS</a:t>
            </a:r>
            <a:endParaRPr lang="en-US" sz="2800" dirty="0">
              <a:solidFill>
                <a:schemeClr val="accent5"/>
              </a:solidFill>
            </a:endParaRPr>
          </a:p>
        </p:txBody>
      </p:sp>
      <p:sp>
        <p:nvSpPr>
          <p:cNvPr id="4" name="Rounded Rectangle 3"/>
          <p:cNvSpPr/>
          <p:nvPr/>
        </p:nvSpPr>
        <p:spPr>
          <a:xfrm>
            <a:off x="1093366" y="4265695"/>
            <a:ext cx="9764785" cy="1258348"/>
          </a:xfrm>
          <a:prstGeom prst="round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2000" dirty="0">
                <a:solidFill>
                  <a:schemeClr val="bg1"/>
                </a:solidFill>
              </a:rPr>
              <a:t>Communication will be sent out to all Dean staff and departments informing of the new process.</a:t>
            </a:r>
            <a:endParaRPr lang="en-US" sz="2000" dirty="0">
              <a:solidFill>
                <a:schemeClr val="bg1"/>
              </a:solidFill>
            </a:endParaRPr>
          </a:p>
        </p:txBody>
      </p:sp>
      <p:sp>
        <p:nvSpPr>
          <p:cNvPr id="9" name="Rounded Rectangle 8"/>
          <p:cNvSpPr/>
          <p:nvPr/>
        </p:nvSpPr>
        <p:spPr>
          <a:xfrm>
            <a:off x="1093366" y="2739694"/>
            <a:ext cx="9764785" cy="1258348"/>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2000" dirty="0">
                <a:solidFill>
                  <a:schemeClr val="bg1"/>
                </a:solidFill>
              </a:rPr>
              <a:t>APO held </a:t>
            </a:r>
            <a:r>
              <a:rPr lang="en-US" sz="2000" dirty="0" smtClean="0">
                <a:solidFill>
                  <a:schemeClr val="bg1"/>
                </a:solidFill>
              </a:rPr>
              <a:t>an </a:t>
            </a:r>
            <a:r>
              <a:rPr lang="en-US" sz="2000" dirty="0">
                <a:solidFill>
                  <a:schemeClr val="bg1"/>
                </a:solidFill>
              </a:rPr>
              <a:t>initiation meeting with all Shared Service Centers to review and discuss the upcoming changes with faculty </a:t>
            </a:r>
            <a:r>
              <a:rPr lang="en-US" sz="2000" dirty="0" smtClean="0">
                <a:solidFill>
                  <a:schemeClr val="bg1"/>
                </a:solidFill>
              </a:rPr>
              <a:t>administrative </a:t>
            </a:r>
            <a:r>
              <a:rPr lang="en-US" sz="2000" dirty="0">
                <a:solidFill>
                  <a:schemeClr val="bg1"/>
                </a:solidFill>
              </a:rPr>
              <a:t>appointments.</a:t>
            </a:r>
          </a:p>
        </p:txBody>
      </p:sp>
      <p:sp>
        <p:nvSpPr>
          <p:cNvPr id="10" name="Rounded Rectangle 9"/>
          <p:cNvSpPr/>
          <p:nvPr/>
        </p:nvSpPr>
        <p:spPr>
          <a:xfrm>
            <a:off x="1093366" y="1213693"/>
            <a:ext cx="9764785" cy="1258348"/>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2000" dirty="0">
                <a:solidFill>
                  <a:schemeClr val="bg1"/>
                </a:solidFill>
              </a:rPr>
              <a:t>Starting Nov 5, 2019, APO will begin transacting for all Faculty </a:t>
            </a:r>
            <a:r>
              <a:rPr lang="en-US" sz="2000" dirty="0" smtClean="0">
                <a:solidFill>
                  <a:schemeClr val="bg1"/>
                </a:solidFill>
              </a:rPr>
              <a:t>Administrative </a:t>
            </a:r>
            <a:r>
              <a:rPr lang="en-US" sz="2000" dirty="0">
                <a:solidFill>
                  <a:schemeClr val="bg1"/>
                </a:solidFill>
              </a:rPr>
              <a:t>appointments </a:t>
            </a:r>
            <a:r>
              <a:rPr lang="en-US" sz="2000" dirty="0" smtClean="0">
                <a:solidFill>
                  <a:schemeClr val="bg1"/>
                </a:solidFill>
              </a:rPr>
              <a:t>and titles across </a:t>
            </a:r>
            <a:r>
              <a:rPr lang="en-US" sz="2000" dirty="0">
                <a:solidFill>
                  <a:schemeClr val="bg1"/>
                </a:solidFill>
              </a:rPr>
              <a:t>all EMPL classes and all transaction types.</a:t>
            </a:r>
          </a:p>
        </p:txBody>
      </p:sp>
      <p:sp>
        <p:nvSpPr>
          <p:cNvPr id="5" name="Slide Number Placeholder 4"/>
          <p:cNvSpPr>
            <a:spLocks noGrp="1"/>
          </p:cNvSpPr>
          <p:nvPr>
            <p:ph type="sldNum" sz="quarter" idx="12"/>
          </p:nvPr>
        </p:nvSpPr>
        <p:spPr>
          <a:xfrm>
            <a:off x="104906" y="6410201"/>
            <a:ext cx="2844800" cy="304800"/>
          </a:xfrm>
        </p:spPr>
        <p:txBody>
          <a:bodyPr/>
          <a:lstStyle/>
          <a:p>
            <a:pPr algn="l">
              <a:defRPr/>
            </a:pPr>
            <a:fld id="{08156D9A-717C-4C36-974D-F6EE13F3C2A5}" type="slidenum">
              <a:rPr lang="en-US" altLang="en-US" smtClean="0">
                <a:solidFill>
                  <a:prstClr val="black"/>
                </a:solidFill>
              </a:rPr>
              <a:pPr algn="l">
                <a:defRPr/>
              </a:pPr>
              <a:t>30</a:t>
            </a:fld>
            <a:endParaRPr lang="en-US" altLang="en-US" dirty="0">
              <a:solidFill>
                <a:prstClr val="black"/>
              </a:solidFill>
            </a:endParaRPr>
          </a:p>
        </p:txBody>
      </p:sp>
    </p:spTree>
    <p:extLst>
      <p:ext uri="{BB962C8B-B14F-4D97-AF65-F5344CB8AC3E}">
        <p14:creationId xmlns:p14="http://schemas.microsoft.com/office/powerpoint/2010/main" val="177175092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p:cNvSpPr>
            <a:spLocks noGrp="1"/>
          </p:cNvSpPr>
          <p:nvPr>
            <p:ph type="title"/>
          </p:nvPr>
        </p:nvSpPr>
        <p:spPr>
          <a:xfrm>
            <a:off x="217417" y="95648"/>
            <a:ext cx="11806943" cy="685800"/>
          </a:xfrm>
        </p:spPr>
        <p:txBody>
          <a:bodyPr/>
          <a:lstStyle/>
          <a:p>
            <a:r>
              <a:rPr lang="en-US" sz="2900" dirty="0" smtClean="0">
                <a:solidFill>
                  <a:schemeClr val="accent5"/>
                </a:solidFill>
              </a:rPr>
              <a:t>APO – FACULTY ADMINISTRATIVE APPOINTMENTS JOB CODES</a:t>
            </a:r>
            <a:endParaRPr lang="en-US" sz="2900" dirty="0">
              <a:solidFill>
                <a:schemeClr val="accent5"/>
              </a:solidFill>
            </a:endParaRPr>
          </a:p>
        </p:txBody>
      </p:sp>
      <p:sp>
        <p:nvSpPr>
          <p:cNvPr id="2" name="Slide Number Placeholder 1"/>
          <p:cNvSpPr>
            <a:spLocks noGrp="1"/>
          </p:cNvSpPr>
          <p:nvPr>
            <p:ph type="sldNum" sz="quarter" idx="12"/>
          </p:nvPr>
        </p:nvSpPr>
        <p:spPr>
          <a:xfrm>
            <a:off x="49607" y="6480968"/>
            <a:ext cx="2844800" cy="304800"/>
          </a:xfrm>
        </p:spPr>
        <p:txBody>
          <a:bodyPr/>
          <a:lstStyle/>
          <a:p>
            <a:pPr algn="l">
              <a:defRPr/>
            </a:pPr>
            <a:fld id="{08156D9A-717C-4C36-974D-F6EE13F3C2A5}" type="slidenum">
              <a:rPr lang="en-US" altLang="en-US" smtClean="0">
                <a:solidFill>
                  <a:prstClr val="black"/>
                </a:solidFill>
              </a:rPr>
              <a:pPr algn="l">
                <a:defRPr/>
              </a:pPr>
              <a:t>31</a:t>
            </a:fld>
            <a:endParaRPr lang="en-US" altLang="en-US" dirty="0">
              <a:solidFill>
                <a:prstClr val="black"/>
              </a:solidFill>
            </a:endParaRPr>
          </a:p>
        </p:txBody>
      </p:sp>
      <p:graphicFrame>
        <p:nvGraphicFramePr>
          <p:cNvPr id="7" name="Table 6"/>
          <p:cNvGraphicFramePr>
            <a:graphicFrameLocks noGrp="1"/>
          </p:cNvGraphicFramePr>
          <p:nvPr>
            <p:extLst>
              <p:ext uri="{D42A27DB-BD31-4B8C-83A1-F6EECF244321}">
                <p14:modId xmlns:p14="http://schemas.microsoft.com/office/powerpoint/2010/main" val="596484774"/>
              </p:ext>
            </p:extLst>
          </p:nvPr>
        </p:nvGraphicFramePr>
        <p:xfrm>
          <a:off x="402172" y="676654"/>
          <a:ext cx="5828103" cy="6072536"/>
        </p:xfrm>
        <a:graphic>
          <a:graphicData uri="http://schemas.openxmlformats.org/drawingml/2006/table">
            <a:tbl>
              <a:tblPr firstRow="1" firstCol="1" bandRow="1">
                <a:effectLst>
                  <a:outerShdw blurRad="50800" dist="38100" dir="2700000" algn="tl" rotWithShape="0">
                    <a:prstClr val="black">
                      <a:alpha val="40000"/>
                    </a:prstClr>
                  </a:outerShdw>
                </a:effectLst>
                <a:tableStyleId>{00A15C55-8517-42AA-B614-E9B94910E393}</a:tableStyleId>
              </a:tblPr>
              <a:tblGrid>
                <a:gridCol w="704371">
                  <a:extLst>
                    <a:ext uri="{9D8B030D-6E8A-4147-A177-3AD203B41FA5}">
                      <a16:colId xmlns:a16="http://schemas.microsoft.com/office/drawing/2014/main" val="1562465817"/>
                    </a:ext>
                  </a:extLst>
                </a:gridCol>
                <a:gridCol w="786265">
                  <a:extLst>
                    <a:ext uri="{9D8B030D-6E8A-4147-A177-3AD203B41FA5}">
                      <a16:colId xmlns:a16="http://schemas.microsoft.com/office/drawing/2014/main" val="257544794"/>
                    </a:ext>
                  </a:extLst>
                </a:gridCol>
                <a:gridCol w="554312">
                  <a:extLst>
                    <a:ext uri="{9D8B030D-6E8A-4147-A177-3AD203B41FA5}">
                      <a16:colId xmlns:a16="http://schemas.microsoft.com/office/drawing/2014/main" val="1871746181"/>
                    </a:ext>
                  </a:extLst>
                </a:gridCol>
                <a:gridCol w="3783155">
                  <a:extLst>
                    <a:ext uri="{9D8B030D-6E8A-4147-A177-3AD203B41FA5}">
                      <a16:colId xmlns:a16="http://schemas.microsoft.com/office/drawing/2014/main" val="1556220511"/>
                    </a:ext>
                  </a:extLst>
                </a:gridCol>
              </a:tblGrid>
              <a:tr h="418741">
                <a:tc>
                  <a:txBody>
                    <a:bodyPr/>
                    <a:lstStyle/>
                    <a:p>
                      <a:pPr marL="0" marR="0" algn="ctr">
                        <a:lnSpc>
                          <a:spcPct val="107000"/>
                        </a:lnSpc>
                        <a:spcBef>
                          <a:spcPts val="0"/>
                        </a:spcBef>
                        <a:spcAft>
                          <a:spcPts val="0"/>
                        </a:spcAft>
                      </a:pPr>
                      <a:r>
                        <a:rPr lang="en-US" sz="1200" dirty="0">
                          <a:effectLst/>
                        </a:rPr>
                        <a:t>EMPL Class</a:t>
                      </a:r>
                      <a:r>
                        <a:rPr lang="en-US" sz="1000" dirty="0">
                          <a:effectLst/>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348" marR="61348" marT="0" marB="0" anchor="ctr"/>
                </a:tc>
                <a:tc>
                  <a:txBody>
                    <a:bodyPr/>
                    <a:lstStyle/>
                    <a:p>
                      <a:pPr marL="0" marR="0" algn="ctr">
                        <a:lnSpc>
                          <a:spcPct val="107000"/>
                        </a:lnSpc>
                        <a:spcBef>
                          <a:spcPts val="0"/>
                        </a:spcBef>
                        <a:spcAft>
                          <a:spcPts val="0"/>
                        </a:spcAft>
                      </a:pPr>
                      <a:r>
                        <a:rPr lang="en-US" sz="1200" dirty="0">
                          <a:effectLst/>
                        </a:rPr>
                        <a:t>Job Code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348" marR="61348" marT="0" marB="0" anchor="ctr"/>
                </a:tc>
                <a:tc>
                  <a:txBody>
                    <a:bodyPr/>
                    <a:lstStyle/>
                    <a:p>
                      <a:pPr marL="0" marR="0" algn="ctr">
                        <a:lnSpc>
                          <a:spcPct val="107000"/>
                        </a:lnSpc>
                        <a:spcBef>
                          <a:spcPts val="0"/>
                        </a:spcBef>
                        <a:spcAft>
                          <a:spcPts val="0"/>
                        </a:spcAft>
                      </a:pPr>
                      <a:r>
                        <a:rPr lang="en-US" sz="1200" dirty="0">
                          <a:effectLst/>
                        </a:rPr>
                        <a:t>CTO</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348" marR="61348" marT="0" marB="0" anchor="ctr"/>
                </a:tc>
                <a:tc>
                  <a:txBody>
                    <a:bodyPr/>
                    <a:lstStyle/>
                    <a:p>
                      <a:pPr marL="0" marR="0" algn="ctr">
                        <a:lnSpc>
                          <a:spcPct val="107000"/>
                        </a:lnSpc>
                        <a:spcBef>
                          <a:spcPts val="0"/>
                        </a:spcBef>
                        <a:spcAft>
                          <a:spcPts val="0"/>
                        </a:spcAft>
                      </a:pPr>
                      <a:r>
                        <a:rPr lang="en-US" sz="1400" dirty="0">
                          <a:effectLst/>
                        </a:rPr>
                        <a:t>CTO Name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1348" marR="61348" marT="0" marB="0" anchor="ctr"/>
                </a:tc>
                <a:extLst>
                  <a:ext uri="{0D108BD9-81ED-4DB2-BD59-A6C34878D82A}">
                    <a16:rowId xmlns:a16="http://schemas.microsoft.com/office/drawing/2014/main" val="2580276267"/>
                  </a:ext>
                </a:extLst>
              </a:tr>
              <a:tr h="428849">
                <a:tc>
                  <a:txBody>
                    <a:bodyPr/>
                    <a:lstStyle/>
                    <a:p>
                      <a:pPr marL="0" marR="0" algn="ctr">
                        <a:lnSpc>
                          <a:spcPct val="107000"/>
                        </a:lnSpc>
                        <a:spcBef>
                          <a:spcPts val="0"/>
                        </a:spcBef>
                        <a:spcAft>
                          <a:spcPts val="0"/>
                        </a:spcAft>
                      </a:pPr>
                      <a:r>
                        <a:rPr lang="en-US" sz="1200" dirty="0">
                          <a:effectLst/>
                        </a:rPr>
                        <a:t>9</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348" marR="61348" marT="0" marB="0" anchor="ctr"/>
                </a:tc>
                <a:tc>
                  <a:txBody>
                    <a:bodyPr/>
                    <a:lstStyle/>
                    <a:p>
                      <a:pPr marL="0" marR="0" algn="ctr">
                        <a:lnSpc>
                          <a:spcPct val="107000"/>
                        </a:lnSpc>
                        <a:spcBef>
                          <a:spcPts val="0"/>
                        </a:spcBef>
                        <a:spcAft>
                          <a:spcPts val="0"/>
                        </a:spcAft>
                      </a:pPr>
                      <a:r>
                        <a:rPr lang="en-US" sz="1200" dirty="0">
                          <a:effectLst/>
                        </a:rPr>
                        <a:t>000803</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348" marR="61348" marT="0" marB="0" anchor="ctr"/>
                </a:tc>
                <a:tc>
                  <a:txBody>
                    <a:bodyPr/>
                    <a:lstStyle/>
                    <a:p>
                      <a:pPr marL="0" marR="0" algn="ctr">
                        <a:lnSpc>
                          <a:spcPct val="107000"/>
                        </a:lnSpc>
                        <a:spcBef>
                          <a:spcPts val="0"/>
                        </a:spcBef>
                        <a:spcAft>
                          <a:spcPts val="0"/>
                        </a:spcAft>
                      </a:pPr>
                      <a:r>
                        <a:rPr lang="en-US" sz="1200" dirty="0">
                          <a:effectLst/>
                        </a:rPr>
                        <a:t>928</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348" marR="61348" marT="0" marB="0" anchor="ctr"/>
                </a:tc>
                <a:tc>
                  <a:txBody>
                    <a:bodyPr/>
                    <a:lstStyle/>
                    <a:p>
                      <a:pPr marL="0" marR="0">
                        <a:lnSpc>
                          <a:spcPct val="107000"/>
                        </a:lnSpc>
                        <a:spcBef>
                          <a:spcPts val="0"/>
                        </a:spcBef>
                        <a:spcAft>
                          <a:spcPts val="0"/>
                        </a:spcAft>
                      </a:pPr>
                      <a:r>
                        <a:rPr lang="en-US" sz="1200" dirty="0">
                          <a:effectLst/>
                        </a:rPr>
                        <a:t>Associate Vice Chancellor and Chief Diversity Officer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348" marR="61348" marT="0" marB="0" anchor="ctr"/>
                </a:tc>
                <a:extLst>
                  <a:ext uri="{0D108BD9-81ED-4DB2-BD59-A6C34878D82A}">
                    <a16:rowId xmlns:a16="http://schemas.microsoft.com/office/drawing/2014/main" val="2600651289"/>
                  </a:ext>
                </a:extLst>
              </a:tr>
              <a:tr h="218800">
                <a:tc>
                  <a:txBody>
                    <a:bodyPr/>
                    <a:lstStyle/>
                    <a:p>
                      <a:pPr marL="0" marR="0" algn="ctr">
                        <a:lnSpc>
                          <a:spcPct val="107000"/>
                        </a:lnSpc>
                        <a:spcBef>
                          <a:spcPts val="0"/>
                        </a:spcBef>
                        <a:spcAft>
                          <a:spcPts val="0"/>
                        </a:spcAft>
                      </a:pPr>
                      <a:r>
                        <a:rPr lang="en-US" sz="1200" dirty="0">
                          <a:effectLst/>
                        </a:rPr>
                        <a:t>9</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348" marR="61348" marT="0" marB="0" anchor="ctr"/>
                </a:tc>
                <a:tc>
                  <a:txBody>
                    <a:bodyPr/>
                    <a:lstStyle/>
                    <a:p>
                      <a:pPr marL="0" marR="0" algn="ctr">
                        <a:lnSpc>
                          <a:spcPct val="107000"/>
                        </a:lnSpc>
                        <a:spcBef>
                          <a:spcPts val="0"/>
                        </a:spcBef>
                        <a:spcAft>
                          <a:spcPts val="0"/>
                        </a:spcAft>
                      </a:pPr>
                      <a:r>
                        <a:rPr lang="en-US" sz="1200" dirty="0">
                          <a:effectLst/>
                        </a:rPr>
                        <a:t>000803</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348" marR="61348" marT="0" marB="0" anchor="ctr"/>
                </a:tc>
                <a:tc>
                  <a:txBody>
                    <a:bodyPr/>
                    <a:lstStyle/>
                    <a:p>
                      <a:pPr marL="0" marR="0" algn="ctr">
                        <a:lnSpc>
                          <a:spcPct val="107000"/>
                        </a:lnSpc>
                        <a:spcBef>
                          <a:spcPts val="0"/>
                        </a:spcBef>
                        <a:spcAft>
                          <a:spcPts val="0"/>
                        </a:spcAft>
                      </a:pPr>
                      <a:r>
                        <a:rPr lang="en-US" sz="1200" dirty="0">
                          <a:effectLst/>
                        </a:rPr>
                        <a:t>928</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348" marR="61348" marT="0" marB="0" anchor="ctr"/>
                </a:tc>
                <a:tc>
                  <a:txBody>
                    <a:bodyPr/>
                    <a:lstStyle/>
                    <a:p>
                      <a:pPr marL="0" marR="0">
                        <a:lnSpc>
                          <a:spcPct val="107000"/>
                        </a:lnSpc>
                        <a:spcBef>
                          <a:spcPts val="0"/>
                        </a:spcBef>
                        <a:spcAft>
                          <a:spcPts val="0"/>
                        </a:spcAft>
                      </a:pPr>
                      <a:r>
                        <a:rPr lang="en-US" sz="1200" dirty="0">
                          <a:effectLst/>
                        </a:rPr>
                        <a:t>Senior Associate Vice Chancellor</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348" marR="61348" marT="0" marB="0" anchor="ctr"/>
                </a:tc>
                <a:extLst>
                  <a:ext uri="{0D108BD9-81ED-4DB2-BD59-A6C34878D82A}">
                    <a16:rowId xmlns:a16="http://schemas.microsoft.com/office/drawing/2014/main" val="942888865"/>
                  </a:ext>
                </a:extLst>
              </a:tr>
              <a:tr h="428849">
                <a:tc>
                  <a:txBody>
                    <a:bodyPr/>
                    <a:lstStyle/>
                    <a:p>
                      <a:pPr marL="0" marR="0" algn="ctr">
                        <a:lnSpc>
                          <a:spcPct val="107000"/>
                        </a:lnSpc>
                        <a:spcBef>
                          <a:spcPts val="0"/>
                        </a:spcBef>
                        <a:spcAft>
                          <a:spcPts val="0"/>
                        </a:spcAft>
                      </a:pPr>
                      <a:r>
                        <a:rPr lang="en-US" sz="1200" dirty="0">
                          <a:effectLst/>
                        </a:rPr>
                        <a:t>9</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348" marR="61348" marT="0" marB="0" anchor="ctr"/>
                </a:tc>
                <a:tc>
                  <a:txBody>
                    <a:bodyPr/>
                    <a:lstStyle/>
                    <a:p>
                      <a:pPr marL="0" marR="0" algn="ctr">
                        <a:lnSpc>
                          <a:spcPct val="107000"/>
                        </a:lnSpc>
                        <a:spcBef>
                          <a:spcPts val="0"/>
                        </a:spcBef>
                        <a:spcAft>
                          <a:spcPts val="0"/>
                        </a:spcAft>
                      </a:pPr>
                      <a:r>
                        <a:rPr lang="en-US" sz="1200" dirty="0">
                          <a:effectLst/>
                        </a:rPr>
                        <a:t>000803</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348" marR="61348" marT="0" marB="0" anchor="ctr"/>
                </a:tc>
                <a:tc>
                  <a:txBody>
                    <a:bodyPr/>
                    <a:lstStyle/>
                    <a:p>
                      <a:pPr marL="0" marR="0" algn="ctr">
                        <a:lnSpc>
                          <a:spcPct val="107000"/>
                        </a:lnSpc>
                        <a:spcBef>
                          <a:spcPts val="0"/>
                        </a:spcBef>
                        <a:spcAft>
                          <a:spcPts val="0"/>
                        </a:spcAft>
                      </a:pPr>
                      <a:r>
                        <a:rPr lang="en-US" sz="1200" dirty="0">
                          <a:effectLst/>
                        </a:rPr>
                        <a:t>928</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348" marR="61348" marT="0" marB="0" anchor="ctr"/>
                </a:tc>
                <a:tc>
                  <a:txBody>
                    <a:bodyPr/>
                    <a:lstStyle/>
                    <a:p>
                      <a:pPr marL="0" marR="0">
                        <a:lnSpc>
                          <a:spcPct val="107000"/>
                        </a:lnSpc>
                        <a:spcBef>
                          <a:spcPts val="0"/>
                        </a:spcBef>
                        <a:spcAft>
                          <a:spcPts val="0"/>
                        </a:spcAft>
                      </a:pPr>
                      <a:r>
                        <a:rPr lang="en-US" sz="1200" dirty="0">
                          <a:effectLst/>
                        </a:rPr>
                        <a:t>Associate Vice Chancellor of Research and Facilities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348" marR="61348" marT="0" marB="0" anchor="ctr"/>
                </a:tc>
                <a:extLst>
                  <a:ext uri="{0D108BD9-81ED-4DB2-BD59-A6C34878D82A}">
                    <a16:rowId xmlns:a16="http://schemas.microsoft.com/office/drawing/2014/main" val="3918678224"/>
                  </a:ext>
                </a:extLst>
              </a:tr>
              <a:tr h="638897">
                <a:tc>
                  <a:txBody>
                    <a:bodyPr/>
                    <a:lstStyle/>
                    <a:p>
                      <a:pPr marL="0" marR="0" algn="ctr">
                        <a:lnSpc>
                          <a:spcPct val="107000"/>
                        </a:lnSpc>
                        <a:spcBef>
                          <a:spcPts val="0"/>
                        </a:spcBef>
                        <a:spcAft>
                          <a:spcPts val="0"/>
                        </a:spcAft>
                      </a:pPr>
                      <a:r>
                        <a:rPr lang="en-US" sz="1200" dirty="0">
                          <a:effectLst/>
                        </a:rPr>
                        <a:t>9</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348" marR="61348" marT="0" marB="0" anchor="ctr"/>
                </a:tc>
                <a:tc>
                  <a:txBody>
                    <a:bodyPr/>
                    <a:lstStyle/>
                    <a:p>
                      <a:pPr marL="0" marR="0" algn="ctr">
                        <a:lnSpc>
                          <a:spcPct val="107000"/>
                        </a:lnSpc>
                        <a:spcBef>
                          <a:spcPts val="0"/>
                        </a:spcBef>
                        <a:spcAft>
                          <a:spcPts val="0"/>
                        </a:spcAft>
                      </a:pPr>
                      <a:r>
                        <a:rPr lang="en-US" sz="1200" dirty="0">
                          <a:effectLst/>
                        </a:rPr>
                        <a:t>000804</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348" marR="61348" marT="0" marB="0" anchor="ctr"/>
                </a:tc>
                <a:tc>
                  <a:txBody>
                    <a:bodyPr/>
                    <a:lstStyle/>
                    <a:p>
                      <a:pPr marL="0" marR="0" algn="ctr">
                        <a:lnSpc>
                          <a:spcPct val="107000"/>
                        </a:lnSpc>
                        <a:spcBef>
                          <a:spcPts val="0"/>
                        </a:spcBef>
                        <a:spcAft>
                          <a:spcPts val="0"/>
                        </a:spcAft>
                      </a:pPr>
                      <a:r>
                        <a:rPr lang="en-US" sz="1200" dirty="0">
                          <a:effectLst/>
                        </a:rPr>
                        <a:t>928</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348" marR="61348" marT="0" marB="0" anchor="ctr"/>
                </a:tc>
                <a:tc>
                  <a:txBody>
                    <a:bodyPr/>
                    <a:lstStyle/>
                    <a:p>
                      <a:pPr marL="0" marR="0">
                        <a:lnSpc>
                          <a:spcPct val="107000"/>
                        </a:lnSpc>
                        <a:spcBef>
                          <a:spcPts val="0"/>
                        </a:spcBef>
                        <a:spcAft>
                          <a:spcPts val="0"/>
                        </a:spcAft>
                      </a:pPr>
                      <a:r>
                        <a:rPr lang="en-US" sz="1200" dirty="0">
                          <a:effectLst/>
                        </a:rPr>
                        <a:t>Interim Associate Vice Chancellor – Strategic Initiatives and International Recruitment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348" marR="61348" marT="0" marB="0" anchor="ctr"/>
                </a:tc>
                <a:extLst>
                  <a:ext uri="{0D108BD9-81ED-4DB2-BD59-A6C34878D82A}">
                    <a16:rowId xmlns:a16="http://schemas.microsoft.com/office/drawing/2014/main" val="2130297175"/>
                  </a:ext>
                </a:extLst>
              </a:tr>
              <a:tr h="218800">
                <a:tc>
                  <a:txBody>
                    <a:bodyPr/>
                    <a:lstStyle/>
                    <a:p>
                      <a:pPr marL="0" marR="0" algn="ctr">
                        <a:lnSpc>
                          <a:spcPct val="107000"/>
                        </a:lnSpc>
                        <a:spcBef>
                          <a:spcPts val="0"/>
                        </a:spcBef>
                        <a:spcAft>
                          <a:spcPts val="0"/>
                        </a:spcAft>
                      </a:pPr>
                      <a:r>
                        <a:rPr lang="en-US" sz="1200" dirty="0">
                          <a:effectLst/>
                        </a:rPr>
                        <a:t>9</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348" marR="61348" marT="0" marB="0" anchor="ctr"/>
                </a:tc>
                <a:tc>
                  <a:txBody>
                    <a:bodyPr/>
                    <a:lstStyle/>
                    <a:p>
                      <a:pPr marL="0" marR="0" algn="ctr">
                        <a:lnSpc>
                          <a:spcPct val="107000"/>
                        </a:lnSpc>
                        <a:spcBef>
                          <a:spcPts val="0"/>
                        </a:spcBef>
                        <a:spcAft>
                          <a:spcPts val="0"/>
                        </a:spcAft>
                      </a:pPr>
                      <a:r>
                        <a:rPr lang="en-US" sz="1200" dirty="0">
                          <a:effectLst/>
                        </a:rPr>
                        <a:t>000900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348" marR="61348" marT="0" marB="0" anchor="ctr"/>
                </a:tc>
                <a:tc>
                  <a:txBody>
                    <a:bodyPr/>
                    <a:lstStyle/>
                    <a:p>
                      <a:pPr marL="0" marR="0" algn="ctr">
                        <a:lnSpc>
                          <a:spcPct val="107000"/>
                        </a:lnSpc>
                        <a:spcBef>
                          <a:spcPts val="0"/>
                        </a:spcBef>
                        <a:spcAft>
                          <a:spcPts val="0"/>
                        </a:spcAft>
                      </a:pPr>
                      <a:r>
                        <a:rPr lang="en-US" sz="1200" dirty="0">
                          <a:effectLst/>
                        </a:rPr>
                        <a:t>S31</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348" marR="61348" marT="0" marB="0" anchor="ctr"/>
                </a:tc>
                <a:tc>
                  <a:txBody>
                    <a:bodyPr/>
                    <a:lstStyle/>
                    <a:p>
                      <a:pPr marL="0" marR="0">
                        <a:lnSpc>
                          <a:spcPct val="107000"/>
                        </a:lnSpc>
                        <a:spcBef>
                          <a:spcPts val="0"/>
                        </a:spcBef>
                        <a:spcAft>
                          <a:spcPts val="0"/>
                        </a:spcAft>
                      </a:pPr>
                      <a:r>
                        <a:rPr lang="en-US" sz="1200" dirty="0">
                          <a:effectLst/>
                        </a:rPr>
                        <a:t>Director</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348" marR="61348" marT="0" marB="0" anchor="ctr"/>
                </a:tc>
                <a:extLst>
                  <a:ext uri="{0D108BD9-81ED-4DB2-BD59-A6C34878D82A}">
                    <a16:rowId xmlns:a16="http://schemas.microsoft.com/office/drawing/2014/main" val="1924648250"/>
                  </a:ext>
                </a:extLst>
              </a:tr>
              <a:tr h="218800">
                <a:tc>
                  <a:txBody>
                    <a:bodyPr/>
                    <a:lstStyle/>
                    <a:p>
                      <a:pPr marL="0" marR="0" algn="ctr">
                        <a:lnSpc>
                          <a:spcPct val="107000"/>
                        </a:lnSpc>
                        <a:spcBef>
                          <a:spcPts val="0"/>
                        </a:spcBef>
                        <a:spcAft>
                          <a:spcPts val="0"/>
                        </a:spcAft>
                      </a:pPr>
                      <a:r>
                        <a:rPr lang="en-US" sz="1200" dirty="0">
                          <a:effectLst/>
                        </a:rPr>
                        <a:t>9</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348" marR="61348" marT="0" marB="0" anchor="ctr"/>
                </a:tc>
                <a:tc>
                  <a:txBody>
                    <a:bodyPr/>
                    <a:lstStyle/>
                    <a:p>
                      <a:pPr marL="0" marR="0" algn="ctr">
                        <a:lnSpc>
                          <a:spcPct val="107000"/>
                        </a:lnSpc>
                        <a:spcBef>
                          <a:spcPts val="0"/>
                        </a:spcBef>
                        <a:spcAft>
                          <a:spcPts val="0"/>
                        </a:spcAft>
                      </a:pPr>
                      <a:r>
                        <a:rPr lang="en-US" sz="1200" dirty="0">
                          <a:effectLst/>
                        </a:rPr>
                        <a:t>000907</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348" marR="61348" marT="0" marB="0" anchor="ctr"/>
                </a:tc>
                <a:tc>
                  <a:txBody>
                    <a:bodyPr/>
                    <a:lstStyle/>
                    <a:p>
                      <a:pPr marL="0" marR="0" algn="ctr">
                        <a:lnSpc>
                          <a:spcPct val="107000"/>
                        </a:lnSpc>
                        <a:spcBef>
                          <a:spcPts val="0"/>
                        </a:spcBef>
                        <a:spcAft>
                          <a:spcPts val="0"/>
                        </a:spcAft>
                      </a:pPr>
                      <a:r>
                        <a:rPr lang="en-US" sz="1200" dirty="0">
                          <a:effectLst/>
                        </a:rPr>
                        <a:t>S34</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348" marR="61348" marT="0" marB="0" anchor="ctr"/>
                </a:tc>
                <a:tc>
                  <a:txBody>
                    <a:bodyPr/>
                    <a:lstStyle/>
                    <a:p>
                      <a:pPr marL="0" marR="0">
                        <a:lnSpc>
                          <a:spcPct val="107000"/>
                        </a:lnSpc>
                        <a:spcBef>
                          <a:spcPts val="0"/>
                        </a:spcBef>
                        <a:spcAft>
                          <a:spcPts val="0"/>
                        </a:spcAft>
                      </a:pPr>
                      <a:r>
                        <a:rPr lang="en-US" sz="1200" dirty="0">
                          <a:effectLst/>
                        </a:rPr>
                        <a:t>ACT/Interim Director</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348" marR="61348" marT="0" marB="0" anchor="ctr"/>
                </a:tc>
                <a:extLst>
                  <a:ext uri="{0D108BD9-81ED-4DB2-BD59-A6C34878D82A}">
                    <a16:rowId xmlns:a16="http://schemas.microsoft.com/office/drawing/2014/main" val="323715210"/>
                  </a:ext>
                </a:extLst>
              </a:tr>
              <a:tr h="218800">
                <a:tc>
                  <a:txBody>
                    <a:bodyPr/>
                    <a:lstStyle/>
                    <a:p>
                      <a:pPr marL="0" marR="0" algn="ctr">
                        <a:lnSpc>
                          <a:spcPct val="107000"/>
                        </a:lnSpc>
                        <a:spcBef>
                          <a:spcPts val="0"/>
                        </a:spcBef>
                        <a:spcAft>
                          <a:spcPts val="0"/>
                        </a:spcAft>
                      </a:pPr>
                      <a:r>
                        <a:rPr lang="en-US" sz="1200" dirty="0">
                          <a:effectLst/>
                        </a:rPr>
                        <a:t>9</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348" marR="61348" marT="0" marB="0" anchor="ctr"/>
                </a:tc>
                <a:tc>
                  <a:txBody>
                    <a:bodyPr/>
                    <a:lstStyle/>
                    <a:p>
                      <a:pPr marL="0" marR="0" algn="ctr">
                        <a:lnSpc>
                          <a:spcPct val="107000"/>
                        </a:lnSpc>
                        <a:spcBef>
                          <a:spcPts val="0"/>
                        </a:spcBef>
                        <a:spcAft>
                          <a:spcPts val="0"/>
                        </a:spcAft>
                      </a:pPr>
                      <a:r>
                        <a:rPr lang="en-US" sz="1200" dirty="0">
                          <a:effectLst/>
                        </a:rPr>
                        <a:t>000910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348" marR="61348" marT="0" marB="0" anchor="ctr"/>
                </a:tc>
                <a:tc>
                  <a:txBody>
                    <a:bodyPr/>
                    <a:lstStyle/>
                    <a:p>
                      <a:pPr marL="0" marR="0" algn="ctr">
                        <a:lnSpc>
                          <a:spcPct val="107000"/>
                        </a:lnSpc>
                        <a:spcBef>
                          <a:spcPts val="0"/>
                        </a:spcBef>
                        <a:spcAft>
                          <a:spcPts val="0"/>
                        </a:spcAft>
                      </a:pPr>
                      <a:r>
                        <a:rPr lang="en-US" sz="1200" dirty="0">
                          <a:effectLst/>
                        </a:rPr>
                        <a:t>S31</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348" marR="61348" marT="0" marB="0" anchor="ctr"/>
                </a:tc>
                <a:tc>
                  <a:txBody>
                    <a:bodyPr/>
                    <a:lstStyle/>
                    <a:p>
                      <a:pPr marL="0" marR="0">
                        <a:lnSpc>
                          <a:spcPct val="107000"/>
                        </a:lnSpc>
                        <a:spcBef>
                          <a:spcPts val="0"/>
                        </a:spcBef>
                        <a:spcAft>
                          <a:spcPts val="0"/>
                        </a:spcAft>
                      </a:pPr>
                      <a:r>
                        <a:rPr lang="en-US" sz="1200" dirty="0">
                          <a:effectLst/>
                        </a:rPr>
                        <a:t>Assoc Director</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348" marR="61348" marT="0" marB="0" anchor="ctr"/>
                </a:tc>
                <a:extLst>
                  <a:ext uri="{0D108BD9-81ED-4DB2-BD59-A6C34878D82A}">
                    <a16:rowId xmlns:a16="http://schemas.microsoft.com/office/drawing/2014/main" val="881171604"/>
                  </a:ext>
                </a:extLst>
              </a:tr>
              <a:tr h="218800">
                <a:tc>
                  <a:txBody>
                    <a:bodyPr/>
                    <a:lstStyle/>
                    <a:p>
                      <a:pPr marL="0" marR="0" algn="ctr">
                        <a:lnSpc>
                          <a:spcPct val="107000"/>
                        </a:lnSpc>
                        <a:spcBef>
                          <a:spcPts val="0"/>
                        </a:spcBef>
                        <a:spcAft>
                          <a:spcPts val="0"/>
                        </a:spcAft>
                      </a:pPr>
                      <a:r>
                        <a:rPr lang="en-US" sz="1200" dirty="0">
                          <a:effectLst/>
                        </a:rPr>
                        <a:t>9</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348" marR="61348" marT="0" marB="0" anchor="ctr"/>
                </a:tc>
                <a:tc>
                  <a:txBody>
                    <a:bodyPr/>
                    <a:lstStyle/>
                    <a:p>
                      <a:pPr marL="0" marR="0" algn="ctr">
                        <a:lnSpc>
                          <a:spcPct val="107000"/>
                        </a:lnSpc>
                        <a:spcBef>
                          <a:spcPts val="0"/>
                        </a:spcBef>
                        <a:spcAft>
                          <a:spcPts val="0"/>
                        </a:spcAft>
                      </a:pPr>
                      <a:r>
                        <a:rPr lang="en-US" sz="1200" dirty="0">
                          <a:effectLst/>
                        </a:rPr>
                        <a:t>000917</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348" marR="61348" marT="0" marB="0" anchor="ctr"/>
                </a:tc>
                <a:tc>
                  <a:txBody>
                    <a:bodyPr/>
                    <a:lstStyle/>
                    <a:p>
                      <a:pPr marL="0" marR="0" algn="ctr">
                        <a:lnSpc>
                          <a:spcPct val="107000"/>
                        </a:lnSpc>
                        <a:spcBef>
                          <a:spcPts val="0"/>
                        </a:spcBef>
                        <a:spcAft>
                          <a:spcPts val="0"/>
                        </a:spcAft>
                      </a:pPr>
                      <a:r>
                        <a:rPr lang="en-US" sz="1200" dirty="0">
                          <a:effectLst/>
                        </a:rPr>
                        <a:t>S34</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348" marR="61348" marT="0" marB="0" anchor="ctr"/>
                </a:tc>
                <a:tc>
                  <a:txBody>
                    <a:bodyPr/>
                    <a:lstStyle/>
                    <a:p>
                      <a:pPr marL="0" marR="0">
                        <a:lnSpc>
                          <a:spcPct val="107000"/>
                        </a:lnSpc>
                        <a:spcBef>
                          <a:spcPts val="0"/>
                        </a:spcBef>
                        <a:spcAft>
                          <a:spcPts val="0"/>
                        </a:spcAft>
                      </a:pPr>
                      <a:r>
                        <a:rPr lang="en-US" sz="1200" dirty="0">
                          <a:effectLst/>
                        </a:rPr>
                        <a:t>ACT/ Interim Assoc Director</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348" marR="61348" marT="0" marB="0" anchor="ctr"/>
                </a:tc>
                <a:extLst>
                  <a:ext uri="{0D108BD9-81ED-4DB2-BD59-A6C34878D82A}">
                    <a16:rowId xmlns:a16="http://schemas.microsoft.com/office/drawing/2014/main" val="2140646836"/>
                  </a:ext>
                </a:extLst>
              </a:tr>
              <a:tr h="218800">
                <a:tc>
                  <a:txBody>
                    <a:bodyPr/>
                    <a:lstStyle/>
                    <a:p>
                      <a:pPr marL="0" marR="0" algn="ctr">
                        <a:lnSpc>
                          <a:spcPct val="107000"/>
                        </a:lnSpc>
                        <a:spcBef>
                          <a:spcPts val="0"/>
                        </a:spcBef>
                        <a:spcAft>
                          <a:spcPts val="0"/>
                        </a:spcAft>
                      </a:pPr>
                      <a:r>
                        <a:rPr lang="en-US" sz="1200" dirty="0">
                          <a:effectLst/>
                        </a:rPr>
                        <a:t>9</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348" marR="61348" marT="0" marB="0" anchor="ctr"/>
                </a:tc>
                <a:tc>
                  <a:txBody>
                    <a:bodyPr/>
                    <a:lstStyle/>
                    <a:p>
                      <a:pPr marL="0" marR="0" algn="ctr">
                        <a:lnSpc>
                          <a:spcPct val="107000"/>
                        </a:lnSpc>
                        <a:spcBef>
                          <a:spcPts val="0"/>
                        </a:spcBef>
                        <a:spcAft>
                          <a:spcPts val="0"/>
                        </a:spcAft>
                      </a:pPr>
                      <a:r>
                        <a:rPr lang="en-US" sz="1200" dirty="0">
                          <a:effectLst/>
                        </a:rPr>
                        <a:t>000920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348" marR="61348" marT="0" marB="0" anchor="ctr"/>
                </a:tc>
                <a:tc>
                  <a:txBody>
                    <a:bodyPr/>
                    <a:lstStyle/>
                    <a:p>
                      <a:pPr marL="0" marR="0" algn="ctr">
                        <a:lnSpc>
                          <a:spcPct val="107000"/>
                        </a:lnSpc>
                        <a:spcBef>
                          <a:spcPts val="0"/>
                        </a:spcBef>
                        <a:spcAft>
                          <a:spcPts val="0"/>
                        </a:spcAft>
                      </a:pPr>
                      <a:r>
                        <a:rPr lang="en-US" sz="1200" dirty="0">
                          <a:effectLst/>
                        </a:rPr>
                        <a:t>S31</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348" marR="61348" marT="0" marB="0" anchor="ctr"/>
                </a:tc>
                <a:tc>
                  <a:txBody>
                    <a:bodyPr/>
                    <a:lstStyle/>
                    <a:p>
                      <a:pPr marL="0" marR="0">
                        <a:lnSpc>
                          <a:spcPct val="107000"/>
                        </a:lnSpc>
                        <a:spcBef>
                          <a:spcPts val="0"/>
                        </a:spcBef>
                        <a:spcAft>
                          <a:spcPts val="0"/>
                        </a:spcAft>
                      </a:pPr>
                      <a:r>
                        <a:rPr lang="en-US" sz="1200" dirty="0">
                          <a:effectLst/>
                        </a:rPr>
                        <a:t>Asst Director</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348" marR="61348" marT="0" marB="0" anchor="ctr"/>
                </a:tc>
                <a:extLst>
                  <a:ext uri="{0D108BD9-81ED-4DB2-BD59-A6C34878D82A}">
                    <a16:rowId xmlns:a16="http://schemas.microsoft.com/office/drawing/2014/main" val="1720514665"/>
                  </a:ext>
                </a:extLst>
              </a:tr>
              <a:tr h="218800">
                <a:tc>
                  <a:txBody>
                    <a:bodyPr/>
                    <a:lstStyle/>
                    <a:p>
                      <a:pPr marL="0" marR="0" algn="ctr">
                        <a:lnSpc>
                          <a:spcPct val="107000"/>
                        </a:lnSpc>
                        <a:spcBef>
                          <a:spcPts val="0"/>
                        </a:spcBef>
                        <a:spcAft>
                          <a:spcPts val="0"/>
                        </a:spcAft>
                      </a:pPr>
                      <a:r>
                        <a:rPr lang="en-US" sz="1200" dirty="0">
                          <a:effectLst/>
                        </a:rPr>
                        <a:t>9</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348" marR="61348" marT="0" marB="0" anchor="ctr"/>
                </a:tc>
                <a:tc>
                  <a:txBody>
                    <a:bodyPr/>
                    <a:lstStyle/>
                    <a:p>
                      <a:pPr marL="0" marR="0" algn="ctr">
                        <a:lnSpc>
                          <a:spcPct val="107000"/>
                        </a:lnSpc>
                        <a:spcBef>
                          <a:spcPts val="0"/>
                        </a:spcBef>
                        <a:spcAft>
                          <a:spcPts val="0"/>
                        </a:spcAft>
                      </a:pPr>
                      <a:r>
                        <a:rPr lang="en-US" sz="1200" dirty="0">
                          <a:effectLst/>
                        </a:rPr>
                        <a:t>000927</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348" marR="61348" marT="0" marB="0" anchor="ctr"/>
                </a:tc>
                <a:tc>
                  <a:txBody>
                    <a:bodyPr/>
                    <a:lstStyle/>
                    <a:p>
                      <a:pPr marL="0" marR="0" algn="ctr">
                        <a:lnSpc>
                          <a:spcPct val="107000"/>
                        </a:lnSpc>
                        <a:spcBef>
                          <a:spcPts val="0"/>
                        </a:spcBef>
                        <a:spcAft>
                          <a:spcPts val="0"/>
                        </a:spcAft>
                      </a:pPr>
                      <a:r>
                        <a:rPr lang="en-US" sz="1200" dirty="0">
                          <a:effectLst/>
                        </a:rPr>
                        <a:t>S34</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348" marR="61348" marT="0" marB="0" anchor="ctr"/>
                </a:tc>
                <a:tc>
                  <a:txBody>
                    <a:bodyPr/>
                    <a:lstStyle/>
                    <a:p>
                      <a:pPr marL="0" marR="0">
                        <a:lnSpc>
                          <a:spcPct val="107000"/>
                        </a:lnSpc>
                        <a:spcBef>
                          <a:spcPts val="0"/>
                        </a:spcBef>
                        <a:spcAft>
                          <a:spcPts val="0"/>
                        </a:spcAft>
                      </a:pPr>
                      <a:r>
                        <a:rPr lang="en-US" sz="1200" dirty="0">
                          <a:effectLst/>
                        </a:rPr>
                        <a:t>ACT/Interim Asst Director</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348" marR="61348" marT="0" marB="0" anchor="ctr"/>
                </a:tc>
                <a:extLst>
                  <a:ext uri="{0D108BD9-81ED-4DB2-BD59-A6C34878D82A}">
                    <a16:rowId xmlns:a16="http://schemas.microsoft.com/office/drawing/2014/main" val="1034897437"/>
                  </a:ext>
                </a:extLst>
              </a:tr>
              <a:tr h="218800">
                <a:tc>
                  <a:txBody>
                    <a:bodyPr/>
                    <a:lstStyle/>
                    <a:p>
                      <a:pPr marL="0" marR="0" algn="ctr">
                        <a:lnSpc>
                          <a:spcPct val="107000"/>
                        </a:lnSpc>
                        <a:spcBef>
                          <a:spcPts val="0"/>
                        </a:spcBef>
                        <a:spcAft>
                          <a:spcPts val="0"/>
                        </a:spcAft>
                      </a:pPr>
                      <a:r>
                        <a:rPr lang="en-US" sz="1200" dirty="0">
                          <a:effectLst/>
                        </a:rPr>
                        <a:t>9</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348" marR="61348" marT="0" marB="0" anchor="ctr"/>
                </a:tc>
                <a:tc>
                  <a:txBody>
                    <a:bodyPr/>
                    <a:lstStyle/>
                    <a:p>
                      <a:pPr marL="0" marR="0" algn="ctr">
                        <a:lnSpc>
                          <a:spcPct val="107000"/>
                        </a:lnSpc>
                        <a:spcBef>
                          <a:spcPts val="0"/>
                        </a:spcBef>
                        <a:spcAft>
                          <a:spcPts val="0"/>
                        </a:spcAft>
                      </a:pPr>
                      <a:r>
                        <a:rPr lang="en-US" sz="1200" dirty="0">
                          <a:effectLst/>
                        </a:rPr>
                        <a:t>001047</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348" marR="61348" marT="0" marB="0" anchor="ctr"/>
                </a:tc>
                <a:tc>
                  <a:txBody>
                    <a:bodyPr/>
                    <a:lstStyle/>
                    <a:p>
                      <a:pPr marL="0" marR="0" algn="ctr">
                        <a:lnSpc>
                          <a:spcPct val="107000"/>
                        </a:lnSpc>
                        <a:spcBef>
                          <a:spcPts val="0"/>
                        </a:spcBef>
                        <a:spcAft>
                          <a:spcPts val="0"/>
                        </a:spcAft>
                      </a:pPr>
                      <a:r>
                        <a:rPr lang="en-US" sz="1200" dirty="0">
                          <a:effectLst/>
                        </a:rPr>
                        <a:t>S24</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348" marR="61348" marT="0" marB="0" anchor="ctr"/>
                </a:tc>
                <a:tc>
                  <a:txBody>
                    <a:bodyPr/>
                    <a:lstStyle/>
                    <a:p>
                      <a:pPr marL="0" marR="0">
                        <a:lnSpc>
                          <a:spcPct val="107000"/>
                        </a:lnSpc>
                        <a:spcBef>
                          <a:spcPts val="0"/>
                        </a:spcBef>
                        <a:spcAft>
                          <a:spcPts val="0"/>
                        </a:spcAft>
                      </a:pPr>
                      <a:r>
                        <a:rPr lang="en-US" sz="1200" dirty="0">
                          <a:effectLst/>
                        </a:rPr>
                        <a:t>ACT/Interim College Provost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348" marR="61348" marT="0" marB="0" anchor="ctr"/>
                </a:tc>
                <a:extLst>
                  <a:ext uri="{0D108BD9-81ED-4DB2-BD59-A6C34878D82A}">
                    <a16:rowId xmlns:a16="http://schemas.microsoft.com/office/drawing/2014/main" val="3901714226"/>
                  </a:ext>
                </a:extLst>
              </a:tr>
              <a:tr h="218800">
                <a:tc>
                  <a:txBody>
                    <a:bodyPr/>
                    <a:lstStyle/>
                    <a:p>
                      <a:pPr marL="0" marR="0" algn="ctr">
                        <a:lnSpc>
                          <a:spcPct val="107000"/>
                        </a:lnSpc>
                        <a:spcBef>
                          <a:spcPts val="0"/>
                        </a:spcBef>
                        <a:spcAft>
                          <a:spcPts val="0"/>
                        </a:spcAft>
                      </a:pPr>
                      <a:r>
                        <a:rPr lang="en-US" sz="1200" dirty="0">
                          <a:effectLst/>
                        </a:rPr>
                        <a:t>9</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348" marR="61348" marT="0" marB="0" anchor="ctr"/>
                </a:tc>
                <a:tc>
                  <a:txBody>
                    <a:bodyPr/>
                    <a:lstStyle/>
                    <a:p>
                      <a:pPr marL="0" marR="0" algn="ctr">
                        <a:lnSpc>
                          <a:spcPct val="107000"/>
                        </a:lnSpc>
                        <a:spcBef>
                          <a:spcPts val="0"/>
                        </a:spcBef>
                        <a:spcAft>
                          <a:spcPts val="0"/>
                        </a:spcAft>
                      </a:pPr>
                      <a:r>
                        <a:rPr lang="en-US" sz="1200" dirty="0">
                          <a:effectLst/>
                        </a:rPr>
                        <a:t>001051</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348" marR="61348" marT="0" marB="0" anchor="ctr"/>
                </a:tc>
                <a:tc>
                  <a:txBody>
                    <a:bodyPr/>
                    <a:lstStyle/>
                    <a:p>
                      <a:pPr marL="0" marR="0" algn="ctr">
                        <a:lnSpc>
                          <a:spcPct val="107000"/>
                        </a:lnSpc>
                        <a:spcBef>
                          <a:spcPts val="0"/>
                        </a:spcBef>
                        <a:spcAft>
                          <a:spcPts val="0"/>
                        </a:spcAft>
                      </a:pPr>
                      <a:r>
                        <a:rPr lang="en-US" sz="1200" dirty="0">
                          <a:effectLst/>
                        </a:rPr>
                        <a:t>S27</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348" marR="61348" marT="0" marB="0" anchor="ctr"/>
                </a:tc>
                <a:tc>
                  <a:txBody>
                    <a:bodyPr/>
                    <a:lstStyle/>
                    <a:p>
                      <a:pPr marL="0" marR="0">
                        <a:lnSpc>
                          <a:spcPct val="107000"/>
                        </a:lnSpc>
                        <a:spcBef>
                          <a:spcPts val="0"/>
                        </a:spcBef>
                        <a:spcAft>
                          <a:spcPts val="0"/>
                        </a:spcAft>
                      </a:pPr>
                      <a:r>
                        <a:rPr lang="en-US" sz="1200" dirty="0">
                          <a:effectLst/>
                        </a:rPr>
                        <a:t>Asst College Provost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348" marR="61348" marT="0" marB="0" anchor="ctr"/>
                </a:tc>
                <a:extLst>
                  <a:ext uri="{0D108BD9-81ED-4DB2-BD59-A6C34878D82A}">
                    <a16:rowId xmlns:a16="http://schemas.microsoft.com/office/drawing/2014/main" val="2741572006"/>
                  </a:ext>
                </a:extLst>
              </a:tr>
              <a:tr h="218800">
                <a:tc>
                  <a:txBody>
                    <a:bodyPr/>
                    <a:lstStyle/>
                    <a:p>
                      <a:pPr marL="0" marR="0" algn="ctr">
                        <a:lnSpc>
                          <a:spcPct val="107000"/>
                        </a:lnSpc>
                        <a:spcBef>
                          <a:spcPts val="0"/>
                        </a:spcBef>
                        <a:spcAft>
                          <a:spcPts val="0"/>
                        </a:spcAft>
                      </a:pPr>
                      <a:r>
                        <a:rPr lang="en-US" sz="1200" dirty="0">
                          <a:effectLst/>
                        </a:rPr>
                        <a:t>9</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348" marR="61348" marT="0" marB="0" anchor="ctr"/>
                </a:tc>
                <a:tc>
                  <a:txBody>
                    <a:bodyPr/>
                    <a:lstStyle/>
                    <a:p>
                      <a:pPr marL="0" marR="0" algn="ctr">
                        <a:lnSpc>
                          <a:spcPct val="107000"/>
                        </a:lnSpc>
                        <a:spcBef>
                          <a:spcPts val="0"/>
                        </a:spcBef>
                        <a:spcAft>
                          <a:spcPts val="0"/>
                        </a:spcAft>
                      </a:pPr>
                      <a:r>
                        <a:rPr lang="en-US" sz="1200" dirty="0">
                          <a:effectLst/>
                        </a:rPr>
                        <a:t>001052</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348" marR="61348" marT="0" marB="0" anchor="ctr"/>
                </a:tc>
                <a:tc>
                  <a:txBody>
                    <a:bodyPr/>
                    <a:lstStyle/>
                    <a:p>
                      <a:pPr marL="0" marR="0" algn="ctr">
                        <a:lnSpc>
                          <a:spcPct val="107000"/>
                        </a:lnSpc>
                        <a:spcBef>
                          <a:spcPts val="0"/>
                        </a:spcBef>
                        <a:spcAft>
                          <a:spcPts val="0"/>
                        </a:spcAft>
                      </a:pPr>
                      <a:r>
                        <a:rPr lang="en-US" sz="1200" dirty="0">
                          <a:effectLst/>
                        </a:rPr>
                        <a:t>S27</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348" marR="61348" marT="0" marB="0" anchor="ctr"/>
                </a:tc>
                <a:tc>
                  <a:txBody>
                    <a:bodyPr/>
                    <a:lstStyle/>
                    <a:p>
                      <a:pPr marL="0" marR="0">
                        <a:lnSpc>
                          <a:spcPct val="107000"/>
                        </a:lnSpc>
                        <a:spcBef>
                          <a:spcPts val="0"/>
                        </a:spcBef>
                        <a:spcAft>
                          <a:spcPts val="0"/>
                        </a:spcAft>
                      </a:pPr>
                      <a:r>
                        <a:rPr lang="en-US" sz="1200" dirty="0">
                          <a:effectLst/>
                        </a:rPr>
                        <a:t>Assoc College Provost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348" marR="61348" marT="0" marB="0" anchor="ctr"/>
                </a:tc>
                <a:extLst>
                  <a:ext uri="{0D108BD9-81ED-4DB2-BD59-A6C34878D82A}">
                    <a16:rowId xmlns:a16="http://schemas.microsoft.com/office/drawing/2014/main" val="2682229872"/>
                  </a:ext>
                </a:extLst>
              </a:tr>
              <a:tr h="218800">
                <a:tc>
                  <a:txBody>
                    <a:bodyPr/>
                    <a:lstStyle/>
                    <a:p>
                      <a:pPr marL="0" marR="0" algn="ctr">
                        <a:lnSpc>
                          <a:spcPct val="107000"/>
                        </a:lnSpc>
                        <a:spcBef>
                          <a:spcPts val="0"/>
                        </a:spcBef>
                        <a:spcAft>
                          <a:spcPts val="0"/>
                        </a:spcAft>
                      </a:pPr>
                      <a:r>
                        <a:rPr lang="en-US" sz="1200" dirty="0">
                          <a:effectLst/>
                        </a:rPr>
                        <a:t>9</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348" marR="61348" marT="0" marB="0" anchor="ctr"/>
                </a:tc>
                <a:tc>
                  <a:txBody>
                    <a:bodyPr/>
                    <a:lstStyle/>
                    <a:p>
                      <a:pPr marL="0" marR="0" algn="ctr">
                        <a:lnSpc>
                          <a:spcPct val="107000"/>
                        </a:lnSpc>
                        <a:spcBef>
                          <a:spcPts val="0"/>
                        </a:spcBef>
                        <a:spcAft>
                          <a:spcPts val="0"/>
                        </a:spcAft>
                      </a:pPr>
                      <a:r>
                        <a:rPr lang="en-US" sz="1200" dirty="0">
                          <a:effectLst/>
                        </a:rPr>
                        <a:t>001060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348" marR="61348" marT="0" marB="0" anchor="ctr"/>
                </a:tc>
                <a:tc>
                  <a:txBody>
                    <a:bodyPr/>
                    <a:lstStyle/>
                    <a:p>
                      <a:pPr marL="0" marR="0" algn="ctr">
                        <a:lnSpc>
                          <a:spcPct val="107000"/>
                        </a:lnSpc>
                        <a:spcBef>
                          <a:spcPts val="0"/>
                        </a:spcBef>
                        <a:spcAft>
                          <a:spcPts val="0"/>
                        </a:spcAft>
                      </a:pPr>
                      <a:r>
                        <a:rPr lang="en-US" sz="1200" dirty="0">
                          <a:effectLst/>
                        </a:rPr>
                        <a:t>S27</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348" marR="61348" marT="0" marB="0" anchor="ctr"/>
                </a:tc>
                <a:tc>
                  <a:txBody>
                    <a:bodyPr/>
                    <a:lstStyle/>
                    <a:p>
                      <a:pPr marL="0" marR="0">
                        <a:lnSpc>
                          <a:spcPct val="107000"/>
                        </a:lnSpc>
                        <a:spcBef>
                          <a:spcPts val="0"/>
                        </a:spcBef>
                        <a:spcAft>
                          <a:spcPts val="0"/>
                        </a:spcAft>
                      </a:pPr>
                      <a:r>
                        <a:rPr lang="en-US" sz="1200" dirty="0">
                          <a:effectLst/>
                        </a:rPr>
                        <a:t>College Provost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348" marR="61348" marT="0" marB="0" anchor="ctr"/>
                </a:tc>
                <a:extLst>
                  <a:ext uri="{0D108BD9-81ED-4DB2-BD59-A6C34878D82A}">
                    <a16:rowId xmlns:a16="http://schemas.microsoft.com/office/drawing/2014/main" val="2542484847"/>
                  </a:ext>
                </a:extLst>
              </a:tr>
              <a:tr h="218800">
                <a:tc>
                  <a:txBody>
                    <a:bodyPr/>
                    <a:lstStyle/>
                    <a:p>
                      <a:pPr marL="0" marR="0" algn="ctr">
                        <a:lnSpc>
                          <a:spcPct val="107000"/>
                        </a:lnSpc>
                        <a:spcBef>
                          <a:spcPts val="0"/>
                        </a:spcBef>
                        <a:spcAft>
                          <a:spcPts val="0"/>
                        </a:spcAft>
                      </a:pPr>
                      <a:r>
                        <a:rPr lang="en-US" sz="1200" dirty="0">
                          <a:effectLst/>
                        </a:rPr>
                        <a:t>9</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348" marR="61348" marT="0" marB="0" anchor="ctr"/>
                </a:tc>
                <a:tc>
                  <a:txBody>
                    <a:bodyPr/>
                    <a:lstStyle/>
                    <a:p>
                      <a:pPr marL="0" marR="0" algn="ctr">
                        <a:lnSpc>
                          <a:spcPct val="107000"/>
                        </a:lnSpc>
                        <a:spcBef>
                          <a:spcPts val="0"/>
                        </a:spcBef>
                        <a:spcAft>
                          <a:spcPts val="0"/>
                        </a:spcAft>
                      </a:pPr>
                      <a:r>
                        <a:rPr lang="en-US" sz="1200" dirty="0">
                          <a:effectLst/>
                        </a:rPr>
                        <a:t>001068</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348" marR="61348" marT="0" marB="0" anchor="ctr"/>
                </a:tc>
                <a:tc>
                  <a:txBody>
                    <a:bodyPr/>
                    <a:lstStyle/>
                    <a:p>
                      <a:pPr marL="0" marR="0" algn="ctr">
                        <a:lnSpc>
                          <a:spcPct val="107000"/>
                        </a:lnSpc>
                        <a:spcBef>
                          <a:spcPts val="0"/>
                        </a:spcBef>
                        <a:spcAft>
                          <a:spcPts val="0"/>
                        </a:spcAft>
                      </a:pPr>
                      <a:r>
                        <a:rPr lang="en-US" sz="1200" dirty="0">
                          <a:effectLst/>
                        </a:rPr>
                        <a:t>S27</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348" marR="61348" marT="0" marB="0" anchor="ctr"/>
                </a:tc>
                <a:tc>
                  <a:txBody>
                    <a:bodyPr/>
                    <a:lstStyle/>
                    <a:p>
                      <a:pPr marL="0" marR="0">
                        <a:lnSpc>
                          <a:spcPct val="107000"/>
                        </a:lnSpc>
                        <a:spcBef>
                          <a:spcPts val="0"/>
                        </a:spcBef>
                        <a:spcAft>
                          <a:spcPts val="0"/>
                        </a:spcAft>
                      </a:pPr>
                      <a:r>
                        <a:rPr lang="en-US" sz="1200" dirty="0">
                          <a:effectLst/>
                        </a:rPr>
                        <a:t>Vice Provost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348" marR="61348" marT="0" marB="0" anchor="ctr"/>
                </a:tc>
                <a:extLst>
                  <a:ext uri="{0D108BD9-81ED-4DB2-BD59-A6C34878D82A}">
                    <a16:rowId xmlns:a16="http://schemas.microsoft.com/office/drawing/2014/main" val="1290250176"/>
                  </a:ext>
                </a:extLst>
              </a:tr>
              <a:tr h="218800">
                <a:tc>
                  <a:txBody>
                    <a:bodyPr/>
                    <a:lstStyle/>
                    <a:p>
                      <a:pPr marL="0" marR="0" algn="ctr">
                        <a:lnSpc>
                          <a:spcPct val="107000"/>
                        </a:lnSpc>
                        <a:spcBef>
                          <a:spcPts val="0"/>
                        </a:spcBef>
                        <a:spcAft>
                          <a:spcPts val="0"/>
                        </a:spcAft>
                      </a:pPr>
                      <a:r>
                        <a:rPr lang="en-US" sz="1200" dirty="0">
                          <a:effectLst/>
                        </a:rPr>
                        <a:t>9</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348" marR="61348" marT="0" marB="0" anchor="ctr"/>
                </a:tc>
                <a:tc>
                  <a:txBody>
                    <a:bodyPr/>
                    <a:lstStyle/>
                    <a:p>
                      <a:pPr marL="0" marR="0" algn="ctr">
                        <a:lnSpc>
                          <a:spcPct val="107000"/>
                        </a:lnSpc>
                        <a:spcBef>
                          <a:spcPts val="0"/>
                        </a:spcBef>
                        <a:spcAft>
                          <a:spcPts val="0"/>
                        </a:spcAft>
                      </a:pPr>
                      <a:r>
                        <a:rPr lang="en-US" sz="1200" dirty="0">
                          <a:effectLst/>
                        </a:rPr>
                        <a:t>001069</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348" marR="61348" marT="0" marB="0" anchor="ctr"/>
                </a:tc>
                <a:tc>
                  <a:txBody>
                    <a:bodyPr/>
                    <a:lstStyle/>
                    <a:p>
                      <a:pPr marL="0" marR="0" algn="ctr">
                        <a:lnSpc>
                          <a:spcPct val="107000"/>
                        </a:lnSpc>
                        <a:spcBef>
                          <a:spcPts val="0"/>
                        </a:spcBef>
                        <a:spcAft>
                          <a:spcPts val="0"/>
                        </a:spcAft>
                      </a:pPr>
                      <a:r>
                        <a:rPr lang="en-US" sz="1200" dirty="0">
                          <a:effectLst/>
                        </a:rPr>
                        <a:t>S27</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348" marR="61348" marT="0" marB="0" anchor="ctr"/>
                </a:tc>
                <a:tc>
                  <a:txBody>
                    <a:bodyPr/>
                    <a:lstStyle/>
                    <a:p>
                      <a:pPr marL="0" marR="0">
                        <a:lnSpc>
                          <a:spcPct val="107000"/>
                        </a:lnSpc>
                        <a:spcBef>
                          <a:spcPts val="0"/>
                        </a:spcBef>
                        <a:spcAft>
                          <a:spcPts val="0"/>
                        </a:spcAft>
                      </a:pPr>
                      <a:r>
                        <a:rPr lang="en-US" sz="1200" dirty="0">
                          <a:effectLst/>
                        </a:rPr>
                        <a:t>Assoc Vice Provost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348" marR="61348" marT="0" marB="0" anchor="ctr"/>
                </a:tc>
                <a:extLst>
                  <a:ext uri="{0D108BD9-81ED-4DB2-BD59-A6C34878D82A}">
                    <a16:rowId xmlns:a16="http://schemas.microsoft.com/office/drawing/2014/main" val="2080937415"/>
                  </a:ext>
                </a:extLst>
              </a:tr>
              <a:tr h="218800">
                <a:tc>
                  <a:txBody>
                    <a:bodyPr/>
                    <a:lstStyle/>
                    <a:p>
                      <a:pPr marL="0" marR="0" algn="ctr">
                        <a:lnSpc>
                          <a:spcPct val="107000"/>
                        </a:lnSpc>
                        <a:spcBef>
                          <a:spcPts val="0"/>
                        </a:spcBef>
                        <a:spcAft>
                          <a:spcPts val="0"/>
                        </a:spcAft>
                      </a:pPr>
                      <a:r>
                        <a:rPr lang="en-US" sz="1200" dirty="0">
                          <a:effectLst/>
                        </a:rPr>
                        <a:t>9</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348" marR="61348" marT="0" marB="0" anchor="ctr"/>
                </a:tc>
                <a:tc>
                  <a:txBody>
                    <a:bodyPr/>
                    <a:lstStyle/>
                    <a:p>
                      <a:pPr marL="0" marR="0" algn="ctr">
                        <a:lnSpc>
                          <a:spcPct val="107000"/>
                        </a:lnSpc>
                        <a:spcBef>
                          <a:spcPts val="0"/>
                        </a:spcBef>
                        <a:spcAft>
                          <a:spcPts val="0"/>
                        </a:spcAft>
                      </a:pPr>
                      <a:r>
                        <a:rPr lang="en-US" sz="1200" dirty="0">
                          <a:effectLst/>
                        </a:rPr>
                        <a:t>001077</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348" marR="61348" marT="0" marB="0" anchor="ctr"/>
                </a:tc>
                <a:tc>
                  <a:txBody>
                    <a:bodyPr/>
                    <a:lstStyle/>
                    <a:p>
                      <a:pPr marL="0" marR="0" algn="ctr">
                        <a:lnSpc>
                          <a:spcPct val="107000"/>
                        </a:lnSpc>
                        <a:spcBef>
                          <a:spcPts val="0"/>
                        </a:spcBef>
                        <a:spcAft>
                          <a:spcPts val="0"/>
                        </a:spcAft>
                      </a:pPr>
                      <a:r>
                        <a:rPr lang="en-US" sz="1200" dirty="0">
                          <a:effectLst/>
                        </a:rPr>
                        <a:t>S24</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348" marR="61348" marT="0" marB="0" anchor="ctr"/>
                </a:tc>
                <a:tc>
                  <a:txBody>
                    <a:bodyPr/>
                    <a:lstStyle/>
                    <a:p>
                      <a:pPr marL="0" marR="0">
                        <a:lnSpc>
                          <a:spcPct val="107000"/>
                        </a:lnSpc>
                        <a:spcBef>
                          <a:spcPts val="0"/>
                        </a:spcBef>
                        <a:spcAft>
                          <a:spcPts val="0"/>
                        </a:spcAft>
                      </a:pPr>
                      <a:r>
                        <a:rPr lang="en-US" sz="1200" dirty="0">
                          <a:effectLst/>
                        </a:rPr>
                        <a:t>ACT/Interim Vice Provost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348" marR="61348" marT="0" marB="0" anchor="ctr"/>
                </a:tc>
                <a:extLst>
                  <a:ext uri="{0D108BD9-81ED-4DB2-BD59-A6C34878D82A}">
                    <a16:rowId xmlns:a16="http://schemas.microsoft.com/office/drawing/2014/main" val="4189167404"/>
                  </a:ext>
                </a:extLst>
              </a:tr>
              <a:tr h="218800">
                <a:tc>
                  <a:txBody>
                    <a:bodyPr/>
                    <a:lstStyle/>
                    <a:p>
                      <a:pPr marL="0" marR="0" algn="ctr">
                        <a:lnSpc>
                          <a:spcPct val="107000"/>
                        </a:lnSpc>
                        <a:spcBef>
                          <a:spcPts val="0"/>
                        </a:spcBef>
                        <a:spcAft>
                          <a:spcPts val="0"/>
                        </a:spcAft>
                      </a:pPr>
                      <a:r>
                        <a:rPr lang="en-US" sz="1200" dirty="0">
                          <a:effectLst/>
                        </a:rPr>
                        <a:t>9</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348" marR="61348" marT="0" marB="0" anchor="ctr"/>
                </a:tc>
                <a:tc>
                  <a:txBody>
                    <a:bodyPr/>
                    <a:lstStyle/>
                    <a:p>
                      <a:pPr marL="0" marR="0" algn="ctr">
                        <a:lnSpc>
                          <a:spcPct val="107000"/>
                        </a:lnSpc>
                        <a:spcBef>
                          <a:spcPts val="0"/>
                        </a:spcBef>
                        <a:spcAft>
                          <a:spcPts val="0"/>
                        </a:spcAft>
                      </a:pPr>
                      <a:r>
                        <a:rPr lang="en-US" sz="1200" dirty="0">
                          <a:effectLst/>
                        </a:rPr>
                        <a:t>001087</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348" marR="61348" marT="0" marB="0" anchor="ctr"/>
                </a:tc>
                <a:tc>
                  <a:txBody>
                    <a:bodyPr/>
                    <a:lstStyle/>
                    <a:p>
                      <a:pPr marL="0" marR="0" algn="ctr">
                        <a:lnSpc>
                          <a:spcPct val="107000"/>
                        </a:lnSpc>
                        <a:spcBef>
                          <a:spcPts val="0"/>
                        </a:spcBef>
                        <a:spcAft>
                          <a:spcPts val="0"/>
                        </a:spcAft>
                      </a:pPr>
                      <a:r>
                        <a:rPr lang="en-US" sz="1200" dirty="0">
                          <a:effectLst/>
                        </a:rPr>
                        <a:t>S24</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348" marR="61348" marT="0" marB="0" anchor="ctr"/>
                </a:tc>
                <a:tc>
                  <a:txBody>
                    <a:bodyPr/>
                    <a:lstStyle/>
                    <a:p>
                      <a:pPr marL="0" marR="0">
                        <a:lnSpc>
                          <a:spcPct val="107000"/>
                        </a:lnSpc>
                        <a:spcBef>
                          <a:spcPts val="0"/>
                        </a:spcBef>
                        <a:spcAft>
                          <a:spcPts val="0"/>
                        </a:spcAft>
                      </a:pPr>
                      <a:r>
                        <a:rPr lang="en-US" sz="1200" dirty="0">
                          <a:effectLst/>
                        </a:rPr>
                        <a:t>ACT/Interim Assoc Vice Provost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348" marR="61348" marT="0" marB="0" anchor="ctr"/>
                </a:tc>
                <a:extLst>
                  <a:ext uri="{0D108BD9-81ED-4DB2-BD59-A6C34878D82A}">
                    <a16:rowId xmlns:a16="http://schemas.microsoft.com/office/drawing/2014/main" val="1757687236"/>
                  </a:ext>
                </a:extLst>
              </a:tr>
              <a:tr h="218800">
                <a:tc>
                  <a:txBody>
                    <a:bodyPr/>
                    <a:lstStyle/>
                    <a:p>
                      <a:pPr marL="0" marR="0" algn="ctr">
                        <a:lnSpc>
                          <a:spcPct val="107000"/>
                        </a:lnSpc>
                        <a:spcBef>
                          <a:spcPts val="0"/>
                        </a:spcBef>
                        <a:spcAft>
                          <a:spcPts val="0"/>
                        </a:spcAft>
                      </a:pPr>
                      <a:r>
                        <a:rPr lang="en-US" sz="1200" dirty="0">
                          <a:effectLst/>
                        </a:rPr>
                        <a:t>9</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348" marR="61348" marT="0" marB="0" anchor="ctr"/>
                </a:tc>
                <a:tc>
                  <a:txBody>
                    <a:bodyPr/>
                    <a:lstStyle/>
                    <a:p>
                      <a:pPr marL="0" marR="0" algn="ctr">
                        <a:lnSpc>
                          <a:spcPct val="107000"/>
                        </a:lnSpc>
                        <a:spcBef>
                          <a:spcPts val="0"/>
                        </a:spcBef>
                        <a:spcAft>
                          <a:spcPts val="0"/>
                        </a:spcAft>
                      </a:pPr>
                      <a:r>
                        <a:rPr lang="en-US" sz="1200" dirty="0">
                          <a:effectLst/>
                        </a:rPr>
                        <a:t>001094</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348" marR="61348" marT="0" marB="0" anchor="ctr"/>
                </a:tc>
                <a:tc>
                  <a:txBody>
                    <a:bodyPr/>
                    <a:lstStyle/>
                    <a:p>
                      <a:pPr marL="0" marR="0" algn="ctr">
                        <a:lnSpc>
                          <a:spcPct val="107000"/>
                        </a:lnSpc>
                        <a:spcBef>
                          <a:spcPts val="0"/>
                        </a:spcBef>
                        <a:spcAft>
                          <a:spcPts val="0"/>
                        </a:spcAft>
                      </a:pPr>
                      <a:r>
                        <a:rPr lang="en-US" sz="1200" dirty="0">
                          <a:effectLst/>
                        </a:rPr>
                        <a:t>S61</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348" marR="61348" marT="0" marB="0" anchor="ctr"/>
                </a:tc>
                <a:tc>
                  <a:txBody>
                    <a:bodyPr/>
                    <a:lstStyle/>
                    <a:p>
                      <a:pPr marL="0" marR="0">
                        <a:lnSpc>
                          <a:spcPct val="107000"/>
                        </a:lnSpc>
                        <a:spcBef>
                          <a:spcPts val="0"/>
                        </a:spcBef>
                        <a:spcAft>
                          <a:spcPts val="0"/>
                        </a:spcAft>
                      </a:pPr>
                      <a:r>
                        <a:rPr lang="en-US" sz="1200" dirty="0">
                          <a:effectLst/>
                        </a:rPr>
                        <a:t>Department Vice Chair</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348" marR="61348" marT="0" marB="0" anchor="ctr"/>
                </a:tc>
                <a:extLst>
                  <a:ext uri="{0D108BD9-81ED-4DB2-BD59-A6C34878D82A}">
                    <a16:rowId xmlns:a16="http://schemas.microsoft.com/office/drawing/2014/main" val="3786731360"/>
                  </a:ext>
                </a:extLst>
              </a:tr>
              <a:tr h="218800">
                <a:tc>
                  <a:txBody>
                    <a:bodyPr/>
                    <a:lstStyle/>
                    <a:p>
                      <a:pPr marL="0" marR="0" algn="ctr">
                        <a:lnSpc>
                          <a:spcPct val="107000"/>
                        </a:lnSpc>
                        <a:spcBef>
                          <a:spcPts val="0"/>
                        </a:spcBef>
                        <a:spcAft>
                          <a:spcPts val="0"/>
                        </a:spcAft>
                      </a:pPr>
                      <a:r>
                        <a:rPr lang="en-US" sz="1200" dirty="0">
                          <a:effectLst/>
                        </a:rPr>
                        <a:t>9</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348" marR="61348" marT="0" marB="0" anchor="ctr"/>
                </a:tc>
                <a:tc>
                  <a:txBody>
                    <a:bodyPr/>
                    <a:lstStyle/>
                    <a:p>
                      <a:pPr marL="0" marR="0" algn="ctr">
                        <a:lnSpc>
                          <a:spcPct val="107000"/>
                        </a:lnSpc>
                        <a:spcBef>
                          <a:spcPts val="0"/>
                        </a:spcBef>
                        <a:spcAft>
                          <a:spcPts val="0"/>
                        </a:spcAft>
                      </a:pPr>
                      <a:r>
                        <a:rPr lang="en-US" sz="1200" dirty="0">
                          <a:effectLst/>
                        </a:rPr>
                        <a:t>001096</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348" marR="61348" marT="0" marB="0" anchor="ctr"/>
                </a:tc>
                <a:tc>
                  <a:txBody>
                    <a:bodyPr/>
                    <a:lstStyle/>
                    <a:p>
                      <a:pPr marL="0" marR="0" algn="ctr">
                        <a:lnSpc>
                          <a:spcPct val="107000"/>
                        </a:lnSpc>
                        <a:spcBef>
                          <a:spcPts val="0"/>
                        </a:spcBef>
                        <a:spcAft>
                          <a:spcPts val="0"/>
                        </a:spcAft>
                      </a:pPr>
                      <a:r>
                        <a:rPr lang="en-US" sz="1200" dirty="0">
                          <a:effectLst/>
                        </a:rPr>
                        <a:t>S61</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348" marR="61348" marT="0" marB="0" anchor="ctr"/>
                </a:tc>
                <a:tc>
                  <a:txBody>
                    <a:bodyPr/>
                    <a:lstStyle/>
                    <a:p>
                      <a:pPr marL="0" marR="0">
                        <a:lnSpc>
                          <a:spcPct val="107000"/>
                        </a:lnSpc>
                        <a:spcBef>
                          <a:spcPts val="0"/>
                        </a:spcBef>
                        <a:spcAft>
                          <a:spcPts val="0"/>
                        </a:spcAft>
                      </a:pPr>
                      <a:r>
                        <a:rPr lang="en-US" sz="1200" dirty="0">
                          <a:effectLst/>
                        </a:rPr>
                        <a:t>Department Chair</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348" marR="61348" marT="0" marB="0" anchor="ctr"/>
                </a:tc>
                <a:extLst>
                  <a:ext uri="{0D108BD9-81ED-4DB2-BD59-A6C34878D82A}">
                    <a16:rowId xmlns:a16="http://schemas.microsoft.com/office/drawing/2014/main" val="4153993166"/>
                  </a:ext>
                </a:extLst>
              </a:tr>
              <a:tr h="218800">
                <a:tc>
                  <a:txBody>
                    <a:bodyPr/>
                    <a:lstStyle/>
                    <a:p>
                      <a:pPr marL="0" marR="0" algn="ctr">
                        <a:lnSpc>
                          <a:spcPct val="107000"/>
                        </a:lnSpc>
                        <a:spcBef>
                          <a:spcPts val="0"/>
                        </a:spcBef>
                        <a:spcAft>
                          <a:spcPts val="0"/>
                        </a:spcAft>
                      </a:pPr>
                      <a:r>
                        <a:rPr lang="en-US" sz="1200" dirty="0">
                          <a:effectLst/>
                        </a:rPr>
                        <a:t>9</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348" marR="61348" marT="0" marB="0" anchor="ctr"/>
                </a:tc>
                <a:tc>
                  <a:txBody>
                    <a:bodyPr/>
                    <a:lstStyle/>
                    <a:p>
                      <a:pPr marL="0" marR="0" algn="ctr">
                        <a:lnSpc>
                          <a:spcPct val="107000"/>
                        </a:lnSpc>
                        <a:spcBef>
                          <a:spcPts val="0"/>
                        </a:spcBef>
                        <a:spcAft>
                          <a:spcPts val="0"/>
                        </a:spcAft>
                      </a:pPr>
                      <a:r>
                        <a:rPr lang="en-US" sz="1200" dirty="0">
                          <a:effectLst/>
                        </a:rPr>
                        <a:t>001099</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348" marR="61348" marT="0" marB="0" anchor="ctr"/>
                </a:tc>
                <a:tc>
                  <a:txBody>
                    <a:bodyPr/>
                    <a:lstStyle/>
                    <a:p>
                      <a:pPr marL="0" marR="0" algn="ctr">
                        <a:lnSpc>
                          <a:spcPct val="107000"/>
                        </a:lnSpc>
                        <a:spcBef>
                          <a:spcPts val="0"/>
                        </a:spcBef>
                        <a:spcAft>
                          <a:spcPts val="0"/>
                        </a:spcAft>
                      </a:pPr>
                      <a:r>
                        <a:rPr lang="en-US" sz="1200" dirty="0">
                          <a:effectLst/>
                        </a:rPr>
                        <a:t>999</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348" marR="61348" marT="0" marB="0" anchor="ctr"/>
                </a:tc>
                <a:tc>
                  <a:txBody>
                    <a:bodyPr/>
                    <a:lstStyle/>
                    <a:p>
                      <a:pPr marL="0" marR="0">
                        <a:lnSpc>
                          <a:spcPct val="107000"/>
                        </a:lnSpc>
                        <a:spcBef>
                          <a:spcPts val="0"/>
                        </a:spcBef>
                        <a:spcAft>
                          <a:spcPts val="0"/>
                        </a:spcAft>
                      </a:pPr>
                      <a:r>
                        <a:rPr lang="en-US" sz="1200" dirty="0">
                          <a:effectLst/>
                        </a:rPr>
                        <a:t>Admin Stipend</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348" marR="61348" marT="0" marB="0" anchor="ctr"/>
                </a:tc>
                <a:extLst>
                  <a:ext uri="{0D108BD9-81ED-4DB2-BD59-A6C34878D82A}">
                    <a16:rowId xmlns:a16="http://schemas.microsoft.com/office/drawing/2014/main" val="1203128897"/>
                  </a:ext>
                </a:extLst>
              </a:tr>
              <a:tr h="218800">
                <a:tc>
                  <a:txBody>
                    <a:bodyPr/>
                    <a:lstStyle/>
                    <a:p>
                      <a:pPr marL="0" marR="0" algn="ctr">
                        <a:lnSpc>
                          <a:spcPct val="107000"/>
                        </a:lnSpc>
                        <a:spcBef>
                          <a:spcPts val="0"/>
                        </a:spcBef>
                        <a:spcAft>
                          <a:spcPts val="0"/>
                        </a:spcAft>
                      </a:pPr>
                      <a:r>
                        <a:rPr lang="en-US" sz="1200" dirty="0">
                          <a:effectLst/>
                        </a:rPr>
                        <a:t>9</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348" marR="61348" marT="0" marB="0" anchor="ctr"/>
                </a:tc>
                <a:tc>
                  <a:txBody>
                    <a:bodyPr/>
                    <a:lstStyle/>
                    <a:p>
                      <a:pPr marL="0" marR="0" algn="ctr">
                        <a:lnSpc>
                          <a:spcPct val="107000"/>
                        </a:lnSpc>
                        <a:spcBef>
                          <a:spcPts val="0"/>
                        </a:spcBef>
                        <a:spcAft>
                          <a:spcPts val="0"/>
                        </a:spcAft>
                      </a:pPr>
                      <a:r>
                        <a:rPr lang="en-US" sz="1200" dirty="0">
                          <a:effectLst/>
                        </a:rPr>
                        <a:t> 001097</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348" marR="61348" marT="0" marB="0" anchor="ctr"/>
                </a:tc>
                <a:tc>
                  <a:txBody>
                    <a:bodyPr/>
                    <a:lstStyle/>
                    <a:p>
                      <a:pPr marL="0" marR="0" algn="ctr">
                        <a:lnSpc>
                          <a:spcPct val="107000"/>
                        </a:lnSpc>
                        <a:spcBef>
                          <a:spcPts val="0"/>
                        </a:spcBef>
                        <a:spcAft>
                          <a:spcPts val="0"/>
                        </a:spcAft>
                      </a:pPr>
                      <a:r>
                        <a:rPr lang="en-US" sz="1200" dirty="0">
                          <a:effectLst/>
                        </a:rPr>
                        <a:t>S64</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348" marR="61348" marT="0" marB="0" anchor="ctr"/>
                </a:tc>
                <a:tc>
                  <a:txBody>
                    <a:bodyPr/>
                    <a:lstStyle/>
                    <a:p>
                      <a:pPr marL="0" marR="0">
                        <a:lnSpc>
                          <a:spcPct val="107000"/>
                        </a:lnSpc>
                        <a:spcBef>
                          <a:spcPts val="0"/>
                        </a:spcBef>
                        <a:spcAft>
                          <a:spcPts val="0"/>
                        </a:spcAft>
                      </a:pPr>
                      <a:r>
                        <a:rPr lang="en-US" sz="1200" dirty="0">
                          <a:effectLst/>
                        </a:rPr>
                        <a:t>Acting Department Chair</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348" marR="61348" marT="0" marB="0" anchor="ctr"/>
                </a:tc>
                <a:extLst>
                  <a:ext uri="{0D108BD9-81ED-4DB2-BD59-A6C34878D82A}">
                    <a16:rowId xmlns:a16="http://schemas.microsoft.com/office/drawing/2014/main" val="907932698"/>
                  </a:ext>
                </a:extLst>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1234090365"/>
              </p:ext>
            </p:extLst>
          </p:nvPr>
        </p:nvGraphicFramePr>
        <p:xfrm>
          <a:off x="6464841" y="1045920"/>
          <a:ext cx="5473447" cy="4729581"/>
        </p:xfrm>
        <a:graphic>
          <a:graphicData uri="http://schemas.openxmlformats.org/drawingml/2006/table">
            <a:tbl>
              <a:tblPr firstRow="1" firstCol="1" bandRow="1">
                <a:effectLst>
                  <a:outerShdw blurRad="50800" dist="38100" dir="2700000" algn="tl" rotWithShape="0">
                    <a:prstClr val="black">
                      <a:alpha val="40000"/>
                    </a:prstClr>
                  </a:outerShdw>
                </a:effectLst>
                <a:tableStyleId>{00A15C55-8517-42AA-B614-E9B94910E393}</a:tableStyleId>
              </a:tblPr>
              <a:tblGrid>
                <a:gridCol w="661508">
                  <a:extLst>
                    <a:ext uri="{9D8B030D-6E8A-4147-A177-3AD203B41FA5}">
                      <a16:colId xmlns:a16="http://schemas.microsoft.com/office/drawing/2014/main" val="1032256961"/>
                    </a:ext>
                  </a:extLst>
                </a:gridCol>
                <a:gridCol w="706282">
                  <a:extLst>
                    <a:ext uri="{9D8B030D-6E8A-4147-A177-3AD203B41FA5}">
                      <a16:colId xmlns:a16="http://schemas.microsoft.com/office/drawing/2014/main" val="3312145765"/>
                    </a:ext>
                  </a:extLst>
                </a:gridCol>
                <a:gridCol w="552718">
                  <a:extLst>
                    <a:ext uri="{9D8B030D-6E8A-4147-A177-3AD203B41FA5}">
                      <a16:colId xmlns:a16="http://schemas.microsoft.com/office/drawing/2014/main" val="3674124720"/>
                    </a:ext>
                  </a:extLst>
                </a:gridCol>
                <a:gridCol w="3552939">
                  <a:extLst>
                    <a:ext uri="{9D8B030D-6E8A-4147-A177-3AD203B41FA5}">
                      <a16:colId xmlns:a16="http://schemas.microsoft.com/office/drawing/2014/main" val="4274075573"/>
                    </a:ext>
                  </a:extLst>
                </a:gridCol>
              </a:tblGrid>
              <a:tr h="598480">
                <a:tc>
                  <a:txBody>
                    <a:bodyPr/>
                    <a:lstStyle/>
                    <a:p>
                      <a:pPr marL="0" marR="0" algn="ctr">
                        <a:lnSpc>
                          <a:spcPct val="107000"/>
                        </a:lnSpc>
                        <a:spcBef>
                          <a:spcPts val="0"/>
                        </a:spcBef>
                        <a:spcAft>
                          <a:spcPts val="0"/>
                        </a:spcAft>
                      </a:pPr>
                      <a:r>
                        <a:rPr lang="en-US" sz="1200" dirty="0">
                          <a:effectLst/>
                        </a:rPr>
                        <a:t>EMPL Class</a:t>
                      </a:r>
                      <a:r>
                        <a:rPr lang="en-US" sz="900" dirty="0">
                          <a:effectLst/>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Job Code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CTO</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dirty="0">
                          <a:effectLst/>
                        </a:rPr>
                        <a:t>CTO Name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908231112"/>
                  </a:ext>
                </a:extLst>
              </a:tr>
              <a:tr h="317777">
                <a:tc>
                  <a:txBody>
                    <a:bodyPr/>
                    <a:lstStyle/>
                    <a:p>
                      <a:pPr marL="0" marR="0" algn="ctr">
                        <a:lnSpc>
                          <a:spcPct val="107000"/>
                        </a:lnSpc>
                        <a:spcBef>
                          <a:spcPts val="0"/>
                        </a:spcBef>
                        <a:spcAft>
                          <a:spcPts val="0"/>
                        </a:spcAft>
                      </a:pPr>
                      <a:r>
                        <a:rPr lang="en-US" sz="1200" dirty="0">
                          <a:effectLst/>
                        </a:rPr>
                        <a:t>22</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001000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S21</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nSpc>
                          <a:spcPct val="107000"/>
                        </a:lnSpc>
                        <a:spcBef>
                          <a:spcPts val="0"/>
                        </a:spcBef>
                        <a:spcAft>
                          <a:spcPts val="0"/>
                        </a:spcAft>
                      </a:pPr>
                      <a:r>
                        <a:rPr lang="en-US" sz="1200" dirty="0">
                          <a:effectLst/>
                        </a:rPr>
                        <a:t>Dean</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67074383"/>
                  </a:ext>
                </a:extLst>
              </a:tr>
              <a:tr h="317777">
                <a:tc>
                  <a:txBody>
                    <a:bodyPr/>
                    <a:lstStyle/>
                    <a:p>
                      <a:pPr marL="0" marR="0" algn="ctr">
                        <a:lnSpc>
                          <a:spcPct val="107000"/>
                        </a:lnSpc>
                        <a:spcBef>
                          <a:spcPts val="0"/>
                        </a:spcBef>
                        <a:spcAft>
                          <a:spcPts val="0"/>
                        </a:spcAft>
                      </a:pPr>
                      <a:r>
                        <a:rPr lang="en-US" sz="1200" dirty="0">
                          <a:effectLst/>
                        </a:rPr>
                        <a:t>22</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001007</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S24</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nSpc>
                          <a:spcPct val="107000"/>
                        </a:lnSpc>
                        <a:spcBef>
                          <a:spcPts val="0"/>
                        </a:spcBef>
                        <a:spcAft>
                          <a:spcPts val="0"/>
                        </a:spcAft>
                      </a:pPr>
                      <a:r>
                        <a:rPr lang="en-US" sz="1200" dirty="0">
                          <a:effectLst/>
                        </a:rPr>
                        <a:t>ACT/Interim Dean</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24848357"/>
                  </a:ext>
                </a:extLst>
              </a:tr>
              <a:tr h="317777">
                <a:tc>
                  <a:txBody>
                    <a:bodyPr/>
                    <a:lstStyle/>
                    <a:p>
                      <a:pPr marL="0" marR="0" algn="ctr">
                        <a:lnSpc>
                          <a:spcPct val="107000"/>
                        </a:lnSpc>
                        <a:spcBef>
                          <a:spcPts val="0"/>
                        </a:spcBef>
                        <a:spcAft>
                          <a:spcPts val="0"/>
                        </a:spcAft>
                      </a:pPr>
                      <a:r>
                        <a:rPr lang="en-US" sz="1200" dirty="0">
                          <a:effectLst/>
                        </a:rPr>
                        <a:t>22</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001010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S21</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nSpc>
                          <a:spcPct val="107000"/>
                        </a:lnSpc>
                        <a:spcBef>
                          <a:spcPts val="0"/>
                        </a:spcBef>
                        <a:spcAft>
                          <a:spcPts val="0"/>
                        </a:spcAft>
                      </a:pPr>
                      <a:r>
                        <a:rPr lang="en-US" sz="1200" dirty="0">
                          <a:effectLst/>
                        </a:rPr>
                        <a:t>Assoc Dean</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50765739"/>
                  </a:ext>
                </a:extLst>
              </a:tr>
              <a:tr h="317777">
                <a:tc>
                  <a:txBody>
                    <a:bodyPr/>
                    <a:lstStyle/>
                    <a:p>
                      <a:pPr marL="0" marR="0" algn="ctr">
                        <a:lnSpc>
                          <a:spcPct val="107000"/>
                        </a:lnSpc>
                        <a:spcBef>
                          <a:spcPts val="0"/>
                        </a:spcBef>
                        <a:spcAft>
                          <a:spcPts val="0"/>
                        </a:spcAft>
                      </a:pPr>
                      <a:r>
                        <a:rPr lang="en-US" sz="1200" dirty="0">
                          <a:effectLst/>
                        </a:rPr>
                        <a:t>22</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001017</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S24</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nSpc>
                          <a:spcPct val="107000"/>
                        </a:lnSpc>
                        <a:spcBef>
                          <a:spcPts val="0"/>
                        </a:spcBef>
                        <a:spcAft>
                          <a:spcPts val="0"/>
                        </a:spcAft>
                      </a:pPr>
                      <a:r>
                        <a:rPr lang="en-US" sz="1200" dirty="0">
                          <a:effectLst/>
                        </a:rPr>
                        <a:t>ACT/Interim Associate Dean</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241376925"/>
                  </a:ext>
                </a:extLst>
              </a:tr>
              <a:tr h="317777">
                <a:tc>
                  <a:txBody>
                    <a:bodyPr/>
                    <a:lstStyle/>
                    <a:p>
                      <a:pPr marL="0" marR="0" algn="ctr">
                        <a:lnSpc>
                          <a:spcPct val="107000"/>
                        </a:lnSpc>
                        <a:spcBef>
                          <a:spcPts val="0"/>
                        </a:spcBef>
                        <a:spcAft>
                          <a:spcPts val="0"/>
                        </a:spcAft>
                      </a:pPr>
                      <a:r>
                        <a:rPr lang="en-US" sz="1200" dirty="0">
                          <a:effectLst/>
                        </a:rPr>
                        <a:t>22</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001020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S21</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nSpc>
                          <a:spcPct val="107000"/>
                        </a:lnSpc>
                        <a:spcBef>
                          <a:spcPts val="0"/>
                        </a:spcBef>
                        <a:spcAft>
                          <a:spcPts val="0"/>
                        </a:spcAft>
                      </a:pPr>
                      <a:r>
                        <a:rPr lang="en-US" sz="1200" dirty="0">
                          <a:effectLst/>
                        </a:rPr>
                        <a:t>Asst Dean</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200281971"/>
                  </a:ext>
                </a:extLst>
              </a:tr>
              <a:tr h="317777">
                <a:tc>
                  <a:txBody>
                    <a:bodyPr/>
                    <a:lstStyle/>
                    <a:p>
                      <a:pPr marL="0" marR="0" algn="ctr">
                        <a:lnSpc>
                          <a:spcPct val="107000"/>
                        </a:lnSpc>
                        <a:spcBef>
                          <a:spcPts val="0"/>
                        </a:spcBef>
                        <a:spcAft>
                          <a:spcPts val="0"/>
                        </a:spcAft>
                      </a:pPr>
                      <a:r>
                        <a:rPr lang="en-US" sz="1200" dirty="0">
                          <a:effectLst/>
                        </a:rPr>
                        <a:t>22</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001027</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S24</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nSpc>
                          <a:spcPct val="107000"/>
                        </a:lnSpc>
                        <a:spcBef>
                          <a:spcPts val="0"/>
                        </a:spcBef>
                        <a:spcAft>
                          <a:spcPts val="0"/>
                        </a:spcAft>
                      </a:pPr>
                      <a:r>
                        <a:rPr lang="en-US" sz="1200" dirty="0">
                          <a:effectLst/>
                        </a:rPr>
                        <a:t>ACT/Interim Assistant Dean</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70371232"/>
                  </a:ext>
                </a:extLst>
              </a:tr>
              <a:tr h="317777">
                <a:tc>
                  <a:txBody>
                    <a:bodyPr/>
                    <a:lstStyle/>
                    <a:p>
                      <a:pPr marL="0" marR="0" algn="ctr">
                        <a:lnSpc>
                          <a:spcPct val="107000"/>
                        </a:lnSpc>
                        <a:spcBef>
                          <a:spcPts val="0"/>
                        </a:spcBef>
                        <a:spcAft>
                          <a:spcPts val="0"/>
                        </a:spcAft>
                      </a:pPr>
                      <a:r>
                        <a:rPr lang="en-US" sz="1200" dirty="0">
                          <a:effectLst/>
                        </a:rPr>
                        <a:t>22</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001030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S26</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nSpc>
                          <a:spcPct val="107000"/>
                        </a:lnSpc>
                        <a:spcBef>
                          <a:spcPts val="0"/>
                        </a:spcBef>
                        <a:spcAft>
                          <a:spcPts val="0"/>
                        </a:spcAft>
                      </a:pPr>
                      <a:r>
                        <a:rPr lang="en-US" sz="1200" dirty="0">
                          <a:effectLst/>
                        </a:rPr>
                        <a:t>Divisional Dean</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957780665"/>
                  </a:ext>
                </a:extLst>
              </a:tr>
              <a:tr h="317777">
                <a:tc>
                  <a:txBody>
                    <a:bodyPr/>
                    <a:lstStyle/>
                    <a:p>
                      <a:pPr marL="0" marR="0" algn="ctr">
                        <a:lnSpc>
                          <a:spcPct val="107000"/>
                        </a:lnSpc>
                        <a:spcBef>
                          <a:spcPts val="0"/>
                        </a:spcBef>
                        <a:spcAft>
                          <a:spcPts val="0"/>
                        </a:spcAft>
                      </a:pPr>
                      <a:r>
                        <a:rPr lang="en-US" sz="1200" dirty="0">
                          <a:effectLst/>
                        </a:rPr>
                        <a:t>22</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001032</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S26</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nSpc>
                          <a:spcPct val="107000"/>
                        </a:lnSpc>
                        <a:spcBef>
                          <a:spcPts val="0"/>
                        </a:spcBef>
                        <a:spcAft>
                          <a:spcPts val="0"/>
                        </a:spcAft>
                      </a:pPr>
                      <a:r>
                        <a:rPr lang="en-US" sz="1200" dirty="0">
                          <a:effectLst/>
                        </a:rPr>
                        <a:t>Assoc Divisional Dean</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972633331"/>
                  </a:ext>
                </a:extLst>
              </a:tr>
              <a:tr h="317777">
                <a:tc>
                  <a:txBody>
                    <a:bodyPr/>
                    <a:lstStyle/>
                    <a:p>
                      <a:pPr marL="0" marR="0" algn="ctr">
                        <a:lnSpc>
                          <a:spcPct val="107000"/>
                        </a:lnSpc>
                        <a:spcBef>
                          <a:spcPts val="0"/>
                        </a:spcBef>
                        <a:spcAft>
                          <a:spcPts val="0"/>
                        </a:spcAft>
                      </a:pPr>
                      <a:r>
                        <a:rPr lang="en-US" sz="1200" dirty="0">
                          <a:effectLst/>
                        </a:rPr>
                        <a:t>22</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001037</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S24</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nSpc>
                          <a:spcPct val="107000"/>
                        </a:lnSpc>
                        <a:spcBef>
                          <a:spcPts val="0"/>
                        </a:spcBef>
                        <a:spcAft>
                          <a:spcPts val="0"/>
                        </a:spcAft>
                      </a:pPr>
                      <a:r>
                        <a:rPr lang="en-US" sz="1200" dirty="0">
                          <a:effectLst/>
                        </a:rPr>
                        <a:t>ACT/Interim Divisional Dean</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89933397"/>
                  </a:ext>
                </a:extLst>
              </a:tr>
              <a:tr h="317777">
                <a:tc>
                  <a:txBody>
                    <a:bodyPr/>
                    <a:lstStyle/>
                    <a:p>
                      <a:pPr marL="0" marR="0" algn="ctr">
                        <a:lnSpc>
                          <a:spcPct val="107000"/>
                        </a:lnSpc>
                        <a:spcBef>
                          <a:spcPts val="0"/>
                        </a:spcBef>
                        <a:spcAft>
                          <a:spcPts val="0"/>
                        </a:spcAft>
                      </a:pPr>
                      <a:r>
                        <a:rPr lang="en-US" sz="1200" dirty="0">
                          <a:effectLst/>
                        </a:rPr>
                        <a:t>22</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001040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S21</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nSpc>
                          <a:spcPct val="107000"/>
                        </a:lnSpc>
                        <a:spcBef>
                          <a:spcPts val="0"/>
                        </a:spcBef>
                        <a:spcAft>
                          <a:spcPts val="0"/>
                        </a:spcAft>
                      </a:pPr>
                      <a:r>
                        <a:rPr lang="en-US" sz="1200" dirty="0">
                          <a:effectLst/>
                        </a:rPr>
                        <a:t>Dean- Extended Learning</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11351201"/>
                  </a:ext>
                </a:extLst>
              </a:tr>
              <a:tr h="317777">
                <a:tc>
                  <a:txBody>
                    <a:bodyPr/>
                    <a:lstStyle/>
                    <a:p>
                      <a:pPr marL="0" marR="0" algn="ctr">
                        <a:lnSpc>
                          <a:spcPct val="107000"/>
                        </a:lnSpc>
                        <a:spcBef>
                          <a:spcPts val="0"/>
                        </a:spcBef>
                        <a:spcAft>
                          <a:spcPts val="0"/>
                        </a:spcAft>
                      </a:pPr>
                      <a:r>
                        <a:rPr lang="en-US" sz="1200" dirty="0">
                          <a:effectLst/>
                        </a:rPr>
                        <a:t>22</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001042</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928</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nSpc>
                          <a:spcPct val="107000"/>
                        </a:lnSpc>
                        <a:spcBef>
                          <a:spcPts val="0"/>
                        </a:spcBef>
                        <a:spcAft>
                          <a:spcPts val="0"/>
                        </a:spcAft>
                      </a:pPr>
                      <a:r>
                        <a:rPr lang="en-US" sz="1200" dirty="0">
                          <a:effectLst/>
                        </a:rPr>
                        <a:t>Faculty Asst to Vice Chancellor</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438214604"/>
                  </a:ext>
                </a:extLst>
              </a:tr>
              <a:tr h="317777">
                <a:tc>
                  <a:txBody>
                    <a:bodyPr/>
                    <a:lstStyle/>
                    <a:p>
                      <a:pPr marL="0" marR="0" algn="ctr">
                        <a:lnSpc>
                          <a:spcPct val="107000"/>
                        </a:lnSpc>
                        <a:spcBef>
                          <a:spcPts val="0"/>
                        </a:spcBef>
                        <a:spcAft>
                          <a:spcPts val="0"/>
                        </a:spcAft>
                      </a:pPr>
                      <a:r>
                        <a:rPr lang="en-US" sz="1200" dirty="0">
                          <a:effectLst/>
                        </a:rPr>
                        <a:t>22</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001044</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928</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nSpc>
                          <a:spcPct val="107000"/>
                        </a:lnSpc>
                        <a:spcBef>
                          <a:spcPts val="0"/>
                        </a:spcBef>
                        <a:spcAft>
                          <a:spcPts val="0"/>
                        </a:spcAft>
                      </a:pPr>
                      <a:r>
                        <a:rPr lang="en-US" sz="1200" dirty="0">
                          <a:effectLst/>
                        </a:rPr>
                        <a:t>Faculty Asst to Chancellor</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054736076"/>
                  </a:ext>
                </a:extLst>
              </a:tr>
              <a:tr h="317777">
                <a:tc>
                  <a:txBody>
                    <a:bodyPr/>
                    <a:lstStyle/>
                    <a:p>
                      <a:pPr marL="0" marR="0" algn="ctr">
                        <a:lnSpc>
                          <a:spcPct val="107000"/>
                        </a:lnSpc>
                        <a:spcBef>
                          <a:spcPts val="0"/>
                        </a:spcBef>
                        <a:spcAft>
                          <a:spcPts val="0"/>
                        </a:spcAft>
                      </a:pPr>
                      <a:r>
                        <a:rPr lang="en-US" sz="1200" dirty="0">
                          <a:effectLst/>
                        </a:rPr>
                        <a:t>22</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001055</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928</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nSpc>
                          <a:spcPct val="107000"/>
                        </a:lnSpc>
                        <a:spcBef>
                          <a:spcPts val="0"/>
                        </a:spcBef>
                        <a:spcAft>
                          <a:spcPts val="0"/>
                        </a:spcAft>
                      </a:pPr>
                      <a:r>
                        <a:rPr lang="en-US" sz="1200" dirty="0">
                          <a:effectLst/>
                        </a:rPr>
                        <a:t>Faculty Asst. to Provost/Dean</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162692797"/>
                  </a:ext>
                </a:extLst>
              </a:tr>
            </a:tbl>
          </a:graphicData>
        </a:graphic>
      </p:graphicFrame>
    </p:spTree>
    <p:extLst>
      <p:ext uri="{BB962C8B-B14F-4D97-AF65-F5344CB8AC3E}">
        <p14:creationId xmlns:p14="http://schemas.microsoft.com/office/powerpoint/2010/main" val="148198032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1"/>
          <p:cNvSpPr>
            <a:spLocks noGrp="1"/>
          </p:cNvSpPr>
          <p:nvPr>
            <p:ph type="title"/>
          </p:nvPr>
        </p:nvSpPr>
        <p:spPr>
          <a:xfrm>
            <a:off x="378459" y="236220"/>
            <a:ext cx="10963618" cy="685800"/>
          </a:xfrm>
        </p:spPr>
        <p:txBody>
          <a:bodyPr>
            <a:normAutofit/>
          </a:bodyPr>
          <a:lstStyle/>
          <a:p>
            <a:r>
              <a:rPr lang="en-US" b="1" dirty="0" smtClean="0">
                <a:solidFill>
                  <a:schemeClr val="accent5"/>
                </a:solidFill>
                <a:latin typeface="Arial" panose="020B0604020202020204" pitchFamily="34" charset="0"/>
                <a:cs typeface="Arial" panose="020B0604020202020204" pitchFamily="34" charset="0"/>
              </a:rPr>
              <a:t>QUESTIONS</a:t>
            </a:r>
            <a:endParaRPr lang="en-US" b="1" dirty="0">
              <a:solidFill>
                <a:schemeClr val="accent5"/>
              </a:solidFill>
              <a:latin typeface="Arial" panose="020B0604020202020204" pitchFamily="34" charset="0"/>
              <a:cs typeface="Arial" panose="020B0604020202020204" pitchFamily="34" charset="0"/>
            </a:endParaRPr>
          </a:p>
        </p:txBody>
      </p:sp>
      <p:pic>
        <p:nvPicPr>
          <p:cNvPr id="6" name="Picture 2" descr="Image result for question and answ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428143" y="236220"/>
            <a:ext cx="1371036" cy="1028277"/>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a:xfrm>
            <a:off x="86580" y="6410201"/>
            <a:ext cx="2844800" cy="304800"/>
          </a:xfrm>
        </p:spPr>
        <p:txBody>
          <a:bodyPr/>
          <a:lstStyle/>
          <a:p>
            <a:pPr algn="l">
              <a:defRPr/>
            </a:pPr>
            <a:fld id="{08156D9A-717C-4C36-974D-F6EE13F3C2A5}" type="slidenum">
              <a:rPr lang="en-US" altLang="en-US" smtClean="0">
                <a:solidFill>
                  <a:prstClr val="black"/>
                </a:solidFill>
              </a:rPr>
              <a:pPr algn="l">
                <a:defRPr/>
              </a:pPr>
              <a:t>32</a:t>
            </a:fld>
            <a:endParaRPr lang="en-US" altLang="en-US" dirty="0">
              <a:solidFill>
                <a:prstClr val="black"/>
              </a:solidFill>
            </a:endParaRPr>
          </a:p>
        </p:txBody>
      </p:sp>
      <p:sp>
        <p:nvSpPr>
          <p:cNvPr id="7" name="Rectangle 6"/>
          <p:cNvSpPr/>
          <p:nvPr/>
        </p:nvSpPr>
        <p:spPr>
          <a:xfrm>
            <a:off x="587229" y="1072500"/>
            <a:ext cx="10754848" cy="4893647"/>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lang="en-US" sz="2400" noProof="0" dirty="0" smtClean="0">
                <a:solidFill>
                  <a:prstClr val="black"/>
                </a:solidFill>
                <a:latin typeface="Arial"/>
              </a:rPr>
              <a:t>PILOT UNITS/SSC’s:</a:t>
            </a:r>
          </a:p>
          <a:p>
            <a:pPr marR="0" lvl="0" algn="l" defTabSz="914400" rtl="0" eaLnBrk="1" fontAlgn="auto" latinLnBrk="0" hangingPunct="1">
              <a:lnSpc>
                <a:spcPct val="100000"/>
              </a:lnSpc>
              <a:spcBef>
                <a:spcPts val="0"/>
              </a:spcBef>
              <a:spcAft>
                <a:spcPts val="0"/>
              </a:spcAft>
              <a:buClrTx/>
              <a:buSzTx/>
              <a:tabLst/>
              <a:defRPr/>
            </a:pPr>
            <a:endParaRPr lang="en-US" sz="2400" noProof="0" dirty="0" smtClean="0">
              <a:solidFill>
                <a:prstClr val="black"/>
              </a:solidFill>
              <a:latin typeface="Arial"/>
            </a:endParaRPr>
          </a:p>
          <a:p>
            <a:pPr marL="342900" marR="0" lvl="0" indent="-342900" algn="l" defTabSz="914400" rtl="0" eaLnBrk="1" fontAlgn="auto" latinLnBrk="0" hangingPunct="1">
              <a:lnSpc>
                <a:spcPct val="100000"/>
              </a:lnSpc>
              <a:spcBef>
                <a:spcPts val="0"/>
              </a:spcBef>
              <a:spcAft>
                <a:spcPts val="0"/>
              </a:spcAft>
              <a:buClrTx/>
              <a:buSzTx/>
              <a:buFontTx/>
              <a:buBlip>
                <a:blip r:embed="rId5"/>
              </a:buBlip>
              <a:tabLst/>
              <a:defRPr/>
            </a:pPr>
            <a:r>
              <a:rPr kumimoji="0" lang="en-US" sz="2400" b="0" i="0" u="none" strike="noStrike" kern="1200" cap="none" spc="0" normalizeH="0" baseline="0" noProof="0" dirty="0" smtClean="0">
                <a:ln>
                  <a:noFill/>
                </a:ln>
                <a:solidFill>
                  <a:prstClr val="black"/>
                </a:solidFill>
                <a:effectLst/>
                <a:uLnTx/>
                <a:uFillTx/>
                <a:latin typeface="Arial"/>
                <a:ea typeface="+mn-ea"/>
                <a:cs typeface="+mn-cs"/>
              </a:rPr>
              <a:t>Are you prepared to follow the new processes?</a:t>
            </a:r>
          </a:p>
          <a:p>
            <a:pPr marL="342900" marR="0" lvl="0" indent="-342900" algn="l" defTabSz="914400" rtl="0" eaLnBrk="1" fontAlgn="auto" latinLnBrk="0" hangingPunct="1">
              <a:lnSpc>
                <a:spcPct val="100000"/>
              </a:lnSpc>
              <a:spcBef>
                <a:spcPts val="0"/>
              </a:spcBef>
              <a:spcAft>
                <a:spcPts val="0"/>
              </a:spcAft>
              <a:buClrTx/>
              <a:buSzTx/>
              <a:buFontTx/>
              <a:buBlip>
                <a:blip r:embed="rId5"/>
              </a:buBlip>
              <a:tabLst/>
              <a:defRPr/>
            </a:pPr>
            <a:endParaRPr kumimoji="0" lang="en-US" sz="24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Blip>
                <a:blip r:embed="rId5"/>
              </a:buBlip>
              <a:tabLst/>
              <a:defRPr/>
            </a:pPr>
            <a:r>
              <a:rPr kumimoji="0" lang="en-US" sz="2400" b="0" i="0" u="none" strike="noStrike" kern="1200" cap="none" spc="0" normalizeH="0" baseline="0" noProof="0" dirty="0" smtClean="0">
                <a:ln>
                  <a:noFill/>
                </a:ln>
                <a:solidFill>
                  <a:prstClr val="black"/>
                </a:solidFill>
                <a:effectLst/>
                <a:uLnTx/>
                <a:uFillTx/>
                <a:latin typeface="Arial"/>
                <a:ea typeface="+mn-ea"/>
                <a:cs typeface="+mn-cs"/>
              </a:rPr>
              <a:t>Do you understand the processes and your role in the hand offs?</a:t>
            </a:r>
          </a:p>
          <a:p>
            <a:pPr marL="342900" marR="0" lvl="0" indent="-342900" algn="l" defTabSz="914400" rtl="0" eaLnBrk="1" fontAlgn="auto" latinLnBrk="0" hangingPunct="1">
              <a:lnSpc>
                <a:spcPct val="100000"/>
              </a:lnSpc>
              <a:spcBef>
                <a:spcPts val="0"/>
              </a:spcBef>
              <a:spcAft>
                <a:spcPts val="0"/>
              </a:spcAft>
              <a:buClrTx/>
              <a:buSzTx/>
              <a:buFontTx/>
              <a:buBlip>
                <a:blip r:embed="rId5"/>
              </a:buBlip>
              <a:tabLst/>
              <a:defRPr/>
            </a:pPr>
            <a:endParaRPr kumimoji="0" lang="en-US" sz="24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Blip>
                <a:blip r:embed="rId5"/>
              </a:buBlip>
              <a:tabLst/>
              <a:defRPr/>
            </a:pPr>
            <a:r>
              <a:rPr kumimoji="0" lang="en-US" sz="2400" b="0" i="0" u="none" strike="noStrike" kern="1200" cap="none" spc="0" normalizeH="0" baseline="0" noProof="0" dirty="0" smtClean="0">
                <a:ln>
                  <a:noFill/>
                </a:ln>
                <a:solidFill>
                  <a:prstClr val="black"/>
                </a:solidFill>
                <a:effectLst/>
                <a:uLnTx/>
                <a:uFillTx/>
                <a:latin typeface="Arial"/>
                <a:ea typeface="+mn-ea"/>
                <a:cs typeface="+mn-cs"/>
              </a:rPr>
              <a:t>Do you understand each</a:t>
            </a:r>
            <a:r>
              <a:rPr kumimoji="0" lang="en-US" sz="2400" b="0" i="0" u="none" strike="noStrike" kern="1200" cap="none" spc="0" normalizeH="0" noProof="0" dirty="0" smtClean="0">
                <a:ln>
                  <a:noFill/>
                </a:ln>
                <a:solidFill>
                  <a:prstClr val="black"/>
                </a:solidFill>
                <a:effectLst/>
                <a:uLnTx/>
                <a:uFillTx/>
                <a:latin typeface="Arial"/>
                <a:ea typeface="+mn-ea"/>
                <a:cs typeface="+mn-cs"/>
              </a:rPr>
              <a:t> others</a:t>
            </a:r>
            <a:r>
              <a:rPr kumimoji="0" lang="en-US" sz="2400" b="0" i="0" u="none" strike="noStrike" kern="1200" cap="none" spc="0" normalizeH="0" baseline="0" noProof="0" dirty="0" smtClean="0">
                <a:ln>
                  <a:noFill/>
                </a:ln>
                <a:solidFill>
                  <a:prstClr val="black"/>
                </a:solidFill>
                <a:effectLst/>
                <a:uLnTx/>
                <a:uFillTx/>
                <a:latin typeface="Arial"/>
                <a:ea typeface="+mn-ea"/>
                <a:cs typeface="+mn-cs"/>
              </a:rPr>
              <a:t> role in the process?</a:t>
            </a:r>
          </a:p>
          <a:p>
            <a:pPr marL="342900" marR="0" lvl="0" indent="-342900" algn="l" defTabSz="914400" rtl="0" eaLnBrk="1" fontAlgn="auto" latinLnBrk="0" hangingPunct="1">
              <a:lnSpc>
                <a:spcPct val="100000"/>
              </a:lnSpc>
              <a:spcBef>
                <a:spcPts val="0"/>
              </a:spcBef>
              <a:spcAft>
                <a:spcPts val="0"/>
              </a:spcAft>
              <a:buClrTx/>
              <a:buSzTx/>
              <a:buFontTx/>
              <a:buBlip>
                <a:blip r:embed="rId5"/>
              </a:buBlip>
              <a:tabLst/>
              <a:defRPr/>
            </a:pPr>
            <a:endParaRPr kumimoji="0" lang="en-US" sz="24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Blip>
                <a:blip r:embed="rId5"/>
              </a:buBlip>
              <a:tabLst/>
              <a:defRPr/>
            </a:pPr>
            <a:r>
              <a:rPr kumimoji="0" lang="en-US" sz="2400" b="0" i="0" u="none" strike="noStrike" kern="1200" cap="none" spc="0" normalizeH="0" baseline="0" noProof="0" dirty="0" smtClean="0">
                <a:ln>
                  <a:noFill/>
                </a:ln>
                <a:solidFill>
                  <a:prstClr val="black"/>
                </a:solidFill>
                <a:effectLst/>
                <a:uLnTx/>
                <a:uFillTx/>
                <a:latin typeface="Arial"/>
                <a:ea typeface="+mn-ea"/>
                <a:cs typeface="+mn-cs"/>
              </a:rPr>
              <a:t>Do you have any open questions not answered?</a:t>
            </a:r>
          </a:p>
          <a:p>
            <a:pPr marL="342900" marR="0" lvl="0" indent="-342900" algn="l" defTabSz="914400" rtl="0" eaLnBrk="1" fontAlgn="auto" latinLnBrk="0" hangingPunct="1">
              <a:lnSpc>
                <a:spcPct val="100000"/>
              </a:lnSpc>
              <a:spcBef>
                <a:spcPts val="0"/>
              </a:spcBef>
              <a:spcAft>
                <a:spcPts val="0"/>
              </a:spcAft>
              <a:buClrTx/>
              <a:buSzTx/>
              <a:buFontTx/>
              <a:buBlip>
                <a:blip r:embed="rId5"/>
              </a:buBlip>
              <a:tabLst/>
              <a:defRPr/>
            </a:pPr>
            <a:endParaRPr kumimoji="0" lang="en-US" sz="24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Blip>
                <a:blip r:embed="rId5"/>
              </a:buBlip>
              <a:tabLst/>
              <a:defRPr/>
            </a:pPr>
            <a:r>
              <a:rPr kumimoji="0" lang="en-US" sz="2400" b="0" i="0" u="none" strike="noStrike" kern="1200" cap="none" spc="0" normalizeH="0" baseline="0" noProof="0" dirty="0" smtClean="0">
                <a:ln>
                  <a:noFill/>
                </a:ln>
                <a:solidFill>
                  <a:prstClr val="black"/>
                </a:solidFill>
                <a:effectLst/>
                <a:uLnTx/>
                <a:uFillTx/>
                <a:latin typeface="Arial"/>
                <a:ea typeface="+mn-ea"/>
                <a:cs typeface="+mn-cs"/>
              </a:rPr>
              <a:t>Is there anything more you need? </a:t>
            </a:r>
          </a:p>
          <a:p>
            <a:pPr marL="342900" marR="0" lvl="0" indent="-342900" algn="l" defTabSz="914400" rtl="0" eaLnBrk="1" fontAlgn="auto" latinLnBrk="0" hangingPunct="1">
              <a:lnSpc>
                <a:spcPct val="100000"/>
              </a:lnSpc>
              <a:spcBef>
                <a:spcPts val="0"/>
              </a:spcBef>
              <a:spcAft>
                <a:spcPts val="0"/>
              </a:spcAft>
              <a:buClrTx/>
              <a:buSzTx/>
              <a:buFontTx/>
              <a:buBlip>
                <a:blip r:embed="rId5"/>
              </a:buBlip>
              <a:tabLst/>
              <a:defRPr/>
            </a:pPr>
            <a:endParaRPr kumimoji="0" lang="en-US" sz="2400" b="0" i="0" u="none" strike="noStrike" kern="1200" cap="none" spc="0" normalizeH="0" baseline="0" noProof="0" dirty="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Blip>
                <a:blip r:embed="rId5"/>
              </a:buBlip>
              <a:tabLst/>
              <a:defRPr/>
            </a:pPr>
            <a:r>
              <a:rPr kumimoji="0" lang="en-US" sz="2400" b="0" i="0" u="none" strike="noStrike" kern="1200" cap="none" spc="0" normalizeH="0" baseline="0" noProof="0" dirty="0" smtClean="0">
                <a:ln>
                  <a:noFill/>
                </a:ln>
                <a:solidFill>
                  <a:prstClr val="black"/>
                </a:solidFill>
                <a:effectLst/>
                <a:uLnTx/>
                <a:uFillTx/>
                <a:latin typeface="Arial"/>
                <a:ea typeface="+mn-ea"/>
                <a:cs typeface="+mn-cs"/>
              </a:rPr>
              <a:t>Are there any gaps that would stop you from being successful?</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46286984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 name="Shape 174"/>
          <p:cNvSpPr txBox="1"/>
          <p:nvPr/>
        </p:nvSpPr>
        <p:spPr>
          <a:xfrm>
            <a:off x="1854167" y="1493550"/>
            <a:ext cx="8425028" cy="2773311"/>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PHASE I</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
        <p:nvSpPr>
          <p:cNvPr id="7" name="Slide Number Placeholder 6"/>
          <p:cNvSpPr>
            <a:spLocks noGrp="1"/>
          </p:cNvSpPr>
          <p:nvPr>
            <p:ph type="sldNum" sz="quarter" idx="12"/>
          </p:nvPr>
        </p:nvSpPr>
        <p:spPr>
          <a:xfrm>
            <a:off x="94532" y="6402250"/>
            <a:ext cx="2844800" cy="304800"/>
          </a:xfrm>
        </p:spPr>
        <p:txBody>
          <a:bodyPr/>
          <a:lstStyle/>
          <a:p>
            <a:pPr algn="l">
              <a:defRPr/>
            </a:pPr>
            <a:fld id="{08156D9A-717C-4C36-974D-F6EE13F3C2A5}" type="slidenum">
              <a:rPr lang="en-US" altLang="en-US" smtClean="0">
                <a:solidFill>
                  <a:prstClr val="black"/>
                </a:solidFill>
              </a:rPr>
              <a:pPr algn="l">
                <a:defRPr/>
              </a:pPr>
              <a:t>33</a:t>
            </a:fld>
            <a:endParaRPr lang="en-US" altLang="en-US" dirty="0">
              <a:solidFill>
                <a:prstClr val="black"/>
              </a:solidFill>
            </a:endParaRPr>
          </a:p>
        </p:txBody>
      </p:sp>
    </p:spTree>
    <p:extLst>
      <p:ext uri="{BB962C8B-B14F-4D97-AF65-F5344CB8AC3E}">
        <p14:creationId xmlns:p14="http://schemas.microsoft.com/office/powerpoint/2010/main" val="337803307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a:stretch>
            <a:fillRect/>
          </a:stretch>
        </p:blipFill>
        <p:spPr>
          <a:xfrm>
            <a:off x="192948" y="620785"/>
            <a:ext cx="11811698" cy="5872294"/>
          </a:xfrm>
          <a:prstGeom prst="rect">
            <a:avLst/>
          </a:prstGeom>
        </p:spPr>
      </p:pic>
      <p:sp>
        <p:nvSpPr>
          <p:cNvPr id="4" name="Title 1"/>
          <p:cNvSpPr>
            <a:spLocks noGrp="1"/>
          </p:cNvSpPr>
          <p:nvPr>
            <p:ph type="title"/>
          </p:nvPr>
        </p:nvSpPr>
        <p:spPr>
          <a:xfrm>
            <a:off x="261013" y="119539"/>
            <a:ext cx="11218594" cy="685800"/>
          </a:xfrm>
        </p:spPr>
        <p:txBody>
          <a:bodyPr/>
          <a:lstStyle/>
          <a:p>
            <a:r>
              <a:rPr lang="en-US" sz="2800" dirty="0" smtClean="0">
                <a:solidFill>
                  <a:schemeClr val="accent5"/>
                </a:solidFill>
              </a:rPr>
              <a:t>PERSONAL DATA </a:t>
            </a:r>
            <a:r>
              <a:rPr lang="en-US" sz="2800" dirty="0">
                <a:solidFill>
                  <a:schemeClr val="accent5"/>
                </a:solidFill>
              </a:rPr>
              <a:t>CHANGE HIGH LEVEL PROCESS </a:t>
            </a:r>
            <a:r>
              <a:rPr lang="en-US" sz="2800" dirty="0" smtClean="0">
                <a:solidFill>
                  <a:schemeClr val="accent5"/>
                </a:solidFill>
              </a:rPr>
              <a:t>OVERVIEW </a:t>
            </a:r>
            <a:endParaRPr lang="en-US" sz="2800" dirty="0">
              <a:solidFill>
                <a:schemeClr val="accent5"/>
              </a:solidFill>
            </a:endParaRPr>
          </a:p>
        </p:txBody>
      </p:sp>
      <p:sp>
        <p:nvSpPr>
          <p:cNvPr id="3" name="Slide Number Placeholder 2"/>
          <p:cNvSpPr>
            <a:spLocks noGrp="1"/>
          </p:cNvSpPr>
          <p:nvPr>
            <p:ph type="sldNum" sz="quarter" idx="12"/>
          </p:nvPr>
        </p:nvSpPr>
        <p:spPr>
          <a:xfrm>
            <a:off x="102483" y="6481991"/>
            <a:ext cx="2844800" cy="304800"/>
          </a:xfrm>
        </p:spPr>
        <p:txBody>
          <a:bodyPr/>
          <a:lstStyle/>
          <a:p>
            <a:pPr algn="l">
              <a:defRPr/>
            </a:pPr>
            <a:fld id="{08156D9A-717C-4C36-974D-F6EE13F3C2A5}" type="slidenum">
              <a:rPr lang="en-US" altLang="en-US" smtClean="0">
                <a:solidFill>
                  <a:prstClr val="black"/>
                </a:solidFill>
              </a:rPr>
              <a:pPr algn="l">
                <a:defRPr/>
              </a:pPr>
              <a:t>34</a:t>
            </a:fld>
            <a:endParaRPr lang="en-US" altLang="en-US" dirty="0">
              <a:solidFill>
                <a:prstClr val="black"/>
              </a:solidFill>
            </a:endParaRPr>
          </a:p>
        </p:txBody>
      </p:sp>
    </p:spTree>
    <p:extLst>
      <p:ext uri="{BB962C8B-B14F-4D97-AF65-F5344CB8AC3E}">
        <p14:creationId xmlns:p14="http://schemas.microsoft.com/office/powerpoint/2010/main" val="26889055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p:nvPr>
        </p:nvSpPr>
        <p:spPr>
          <a:xfrm>
            <a:off x="261013" y="119539"/>
            <a:ext cx="11218594" cy="685800"/>
          </a:xfrm>
        </p:spPr>
        <p:txBody>
          <a:bodyPr/>
          <a:lstStyle/>
          <a:p>
            <a:r>
              <a:rPr lang="en-US" dirty="0" smtClean="0">
                <a:solidFill>
                  <a:schemeClr val="accent5"/>
                </a:solidFill>
              </a:rPr>
              <a:t>ONE TIME </a:t>
            </a:r>
            <a:r>
              <a:rPr lang="en-US" dirty="0">
                <a:solidFill>
                  <a:schemeClr val="accent5"/>
                </a:solidFill>
              </a:rPr>
              <a:t>PAYMENT HIGH LEVEL PROCESS </a:t>
            </a:r>
            <a:r>
              <a:rPr lang="en-US" dirty="0" smtClean="0">
                <a:solidFill>
                  <a:schemeClr val="accent5"/>
                </a:solidFill>
              </a:rPr>
              <a:t>OVERVIEW </a:t>
            </a:r>
            <a:endParaRPr lang="en-US" dirty="0">
              <a:solidFill>
                <a:schemeClr val="accent5"/>
              </a:solidFill>
            </a:endParaRPr>
          </a:p>
        </p:txBody>
      </p:sp>
      <p:pic>
        <p:nvPicPr>
          <p:cNvPr id="5" name="Picture 4"/>
          <p:cNvPicPr>
            <a:picLocks noChangeAspect="1"/>
          </p:cNvPicPr>
          <p:nvPr/>
        </p:nvPicPr>
        <p:blipFill>
          <a:blip r:embed="rId4"/>
          <a:stretch>
            <a:fillRect/>
          </a:stretch>
        </p:blipFill>
        <p:spPr>
          <a:xfrm>
            <a:off x="103355" y="722673"/>
            <a:ext cx="11799747" cy="5759090"/>
          </a:xfrm>
          <a:prstGeom prst="rect">
            <a:avLst/>
          </a:prstGeom>
        </p:spPr>
      </p:pic>
      <p:sp>
        <p:nvSpPr>
          <p:cNvPr id="7" name="Slide Number Placeholder 6"/>
          <p:cNvSpPr>
            <a:spLocks noGrp="1"/>
          </p:cNvSpPr>
          <p:nvPr>
            <p:ph type="sldNum" sz="quarter" idx="12"/>
          </p:nvPr>
        </p:nvSpPr>
        <p:spPr>
          <a:xfrm>
            <a:off x="181996" y="6481763"/>
            <a:ext cx="2844800" cy="304800"/>
          </a:xfrm>
        </p:spPr>
        <p:txBody>
          <a:bodyPr/>
          <a:lstStyle/>
          <a:p>
            <a:pPr algn="l">
              <a:defRPr/>
            </a:pPr>
            <a:fld id="{08156D9A-717C-4C36-974D-F6EE13F3C2A5}" type="slidenum">
              <a:rPr lang="en-US" altLang="en-US" smtClean="0">
                <a:solidFill>
                  <a:prstClr val="black"/>
                </a:solidFill>
              </a:rPr>
              <a:pPr algn="l">
                <a:defRPr/>
              </a:pPr>
              <a:t>35</a:t>
            </a:fld>
            <a:endParaRPr lang="en-US" altLang="en-US" dirty="0">
              <a:solidFill>
                <a:prstClr val="black"/>
              </a:solidFill>
            </a:endParaRPr>
          </a:p>
        </p:txBody>
      </p:sp>
    </p:spTree>
    <p:extLst>
      <p:ext uri="{BB962C8B-B14F-4D97-AF65-F5344CB8AC3E}">
        <p14:creationId xmlns:p14="http://schemas.microsoft.com/office/powerpoint/2010/main" val="221247164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1"/>
          <p:cNvSpPr>
            <a:spLocks noGrp="1"/>
          </p:cNvSpPr>
          <p:nvPr>
            <p:ph type="title"/>
          </p:nvPr>
        </p:nvSpPr>
        <p:spPr>
          <a:xfrm>
            <a:off x="125840" y="143393"/>
            <a:ext cx="11673895" cy="685800"/>
          </a:xfrm>
        </p:spPr>
        <p:txBody>
          <a:bodyPr/>
          <a:lstStyle/>
          <a:p>
            <a:r>
              <a:rPr lang="en-US" sz="2900" dirty="0" smtClean="0">
                <a:solidFill>
                  <a:schemeClr val="accent5"/>
                </a:solidFill>
              </a:rPr>
              <a:t>VOLUNTARY TERMINATION</a:t>
            </a:r>
            <a:r>
              <a:rPr lang="en-US" sz="2900" dirty="0">
                <a:solidFill>
                  <a:schemeClr val="accent5"/>
                </a:solidFill>
              </a:rPr>
              <a:t> HIGH LEVEL </a:t>
            </a:r>
            <a:r>
              <a:rPr lang="en-US" sz="2900" dirty="0" smtClean="0">
                <a:solidFill>
                  <a:schemeClr val="accent5"/>
                </a:solidFill>
              </a:rPr>
              <a:t>PROCESS </a:t>
            </a:r>
            <a:r>
              <a:rPr lang="en-US" sz="2900" dirty="0">
                <a:solidFill>
                  <a:schemeClr val="accent5"/>
                </a:solidFill>
              </a:rPr>
              <a:t>OVERVIEW </a:t>
            </a:r>
            <a:endParaRPr lang="en-US" sz="2900" dirty="0">
              <a:solidFill>
                <a:schemeClr val="accent5"/>
              </a:solidFill>
            </a:endParaRPr>
          </a:p>
        </p:txBody>
      </p:sp>
      <p:pic>
        <p:nvPicPr>
          <p:cNvPr id="4" name="Picture 3"/>
          <p:cNvPicPr>
            <a:picLocks noChangeAspect="1"/>
          </p:cNvPicPr>
          <p:nvPr/>
        </p:nvPicPr>
        <p:blipFill>
          <a:blip r:embed="rId4"/>
          <a:stretch>
            <a:fillRect/>
          </a:stretch>
        </p:blipFill>
        <p:spPr>
          <a:xfrm>
            <a:off x="349857" y="901569"/>
            <a:ext cx="11449879" cy="5419717"/>
          </a:xfrm>
          <a:prstGeom prst="rect">
            <a:avLst/>
          </a:prstGeom>
        </p:spPr>
      </p:pic>
      <p:sp>
        <p:nvSpPr>
          <p:cNvPr id="5" name="Slide Number Placeholder 4"/>
          <p:cNvSpPr>
            <a:spLocks noGrp="1"/>
          </p:cNvSpPr>
          <p:nvPr>
            <p:ph type="sldNum" sz="quarter" idx="12"/>
          </p:nvPr>
        </p:nvSpPr>
        <p:spPr>
          <a:xfrm>
            <a:off x="125840" y="6393662"/>
            <a:ext cx="2844800" cy="304800"/>
          </a:xfrm>
        </p:spPr>
        <p:txBody>
          <a:bodyPr/>
          <a:lstStyle/>
          <a:p>
            <a:pPr algn="l">
              <a:defRPr/>
            </a:pPr>
            <a:fld id="{08156D9A-717C-4C36-974D-F6EE13F3C2A5}" type="slidenum">
              <a:rPr lang="en-US" altLang="en-US" smtClean="0">
                <a:solidFill>
                  <a:prstClr val="black"/>
                </a:solidFill>
              </a:rPr>
              <a:pPr algn="l">
                <a:defRPr/>
              </a:pPr>
              <a:t>36</a:t>
            </a:fld>
            <a:endParaRPr lang="en-US" altLang="en-US" dirty="0">
              <a:solidFill>
                <a:prstClr val="black"/>
              </a:solidFill>
            </a:endParaRPr>
          </a:p>
        </p:txBody>
      </p:sp>
    </p:spTree>
    <p:extLst>
      <p:ext uri="{BB962C8B-B14F-4D97-AF65-F5344CB8AC3E}">
        <p14:creationId xmlns:p14="http://schemas.microsoft.com/office/powerpoint/2010/main" val="395880722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41743" y="71832"/>
            <a:ext cx="11872677" cy="685800"/>
          </a:xfrm>
        </p:spPr>
        <p:txBody>
          <a:bodyPr/>
          <a:lstStyle/>
          <a:p>
            <a:r>
              <a:rPr lang="en-US" sz="3200" dirty="0" smtClean="0">
                <a:solidFill>
                  <a:schemeClr val="accent5"/>
                </a:solidFill>
              </a:rPr>
              <a:t>CONTINGENT </a:t>
            </a:r>
            <a:r>
              <a:rPr lang="en-US" sz="3200" dirty="0">
                <a:solidFill>
                  <a:schemeClr val="accent5"/>
                </a:solidFill>
              </a:rPr>
              <a:t>WORKER HIGH LEVEL </a:t>
            </a:r>
            <a:r>
              <a:rPr lang="en-US" sz="3200" dirty="0" smtClean="0">
                <a:solidFill>
                  <a:schemeClr val="accent5"/>
                </a:solidFill>
              </a:rPr>
              <a:t>PROCESS </a:t>
            </a:r>
            <a:r>
              <a:rPr lang="en-US" sz="3200" dirty="0">
                <a:solidFill>
                  <a:schemeClr val="accent5"/>
                </a:solidFill>
              </a:rPr>
              <a:t>OVERVIEW </a:t>
            </a:r>
            <a:endParaRPr lang="en-US" sz="3200" dirty="0">
              <a:solidFill>
                <a:schemeClr val="accent5"/>
              </a:solidFill>
            </a:endParaRPr>
          </a:p>
        </p:txBody>
      </p:sp>
      <p:pic>
        <p:nvPicPr>
          <p:cNvPr id="3" name="Picture 2"/>
          <p:cNvPicPr>
            <a:picLocks noChangeAspect="1"/>
          </p:cNvPicPr>
          <p:nvPr/>
        </p:nvPicPr>
        <p:blipFill>
          <a:blip r:embed="rId4"/>
          <a:stretch>
            <a:fillRect/>
          </a:stretch>
        </p:blipFill>
        <p:spPr>
          <a:xfrm>
            <a:off x="261013" y="860293"/>
            <a:ext cx="11642965" cy="5666342"/>
          </a:xfrm>
          <a:prstGeom prst="rect">
            <a:avLst/>
          </a:prstGeom>
        </p:spPr>
      </p:pic>
      <p:sp>
        <p:nvSpPr>
          <p:cNvPr id="4" name="Slide Number Placeholder 3"/>
          <p:cNvSpPr>
            <a:spLocks noGrp="1"/>
          </p:cNvSpPr>
          <p:nvPr>
            <p:ph type="sldNum" sz="quarter" idx="12"/>
          </p:nvPr>
        </p:nvSpPr>
        <p:spPr>
          <a:xfrm>
            <a:off x="141743" y="6476896"/>
            <a:ext cx="2844800" cy="304800"/>
          </a:xfrm>
        </p:spPr>
        <p:txBody>
          <a:bodyPr/>
          <a:lstStyle/>
          <a:p>
            <a:pPr algn="l">
              <a:defRPr/>
            </a:pPr>
            <a:fld id="{08156D9A-717C-4C36-974D-F6EE13F3C2A5}" type="slidenum">
              <a:rPr lang="en-US" altLang="en-US" smtClean="0">
                <a:solidFill>
                  <a:prstClr val="black"/>
                </a:solidFill>
              </a:rPr>
              <a:pPr algn="l">
                <a:defRPr/>
              </a:pPr>
              <a:t>37</a:t>
            </a:fld>
            <a:endParaRPr lang="en-US" altLang="en-US" dirty="0">
              <a:solidFill>
                <a:prstClr val="black"/>
              </a:solidFill>
            </a:endParaRPr>
          </a:p>
        </p:txBody>
      </p:sp>
    </p:spTree>
    <p:extLst>
      <p:ext uri="{BB962C8B-B14F-4D97-AF65-F5344CB8AC3E}">
        <p14:creationId xmlns:p14="http://schemas.microsoft.com/office/powerpoint/2010/main" val="417331654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1"/>
          <p:cNvSpPr>
            <a:spLocks noGrp="1"/>
          </p:cNvSpPr>
          <p:nvPr>
            <p:ph type="title"/>
          </p:nvPr>
        </p:nvSpPr>
        <p:spPr>
          <a:xfrm>
            <a:off x="261013" y="119539"/>
            <a:ext cx="11218594" cy="685800"/>
          </a:xfrm>
        </p:spPr>
        <p:txBody>
          <a:bodyPr/>
          <a:lstStyle/>
          <a:p>
            <a:r>
              <a:rPr lang="en-US" dirty="0" smtClean="0">
                <a:solidFill>
                  <a:schemeClr val="accent5"/>
                </a:solidFill>
              </a:rPr>
              <a:t>PROCESSES AWE WILL REMAIN IN SSC</a:t>
            </a:r>
            <a:endParaRPr lang="en-US" dirty="0">
              <a:solidFill>
                <a:schemeClr val="accent5"/>
              </a:solidFill>
            </a:endParaRPr>
          </a:p>
        </p:txBody>
      </p:sp>
      <p:graphicFrame>
        <p:nvGraphicFramePr>
          <p:cNvPr id="2" name="Diagram 1"/>
          <p:cNvGraphicFramePr/>
          <p:nvPr>
            <p:extLst>
              <p:ext uri="{D42A27DB-BD31-4B8C-83A1-F6EECF244321}">
                <p14:modId xmlns:p14="http://schemas.microsoft.com/office/powerpoint/2010/main" val="291919480"/>
              </p:ext>
            </p:extLst>
          </p:nvPr>
        </p:nvGraphicFramePr>
        <p:xfrm>
          <a:off x="-528320" y="1005912"/>
          <a:ext cx="8128000"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Right Arrow 3"/>
          <p:cNvSpPr/>
          <p:nvPr/>
        </p:nvSpPr>
        <p:spPr>
          <a:xfrm>
            <a:off x="4959885" y="2571936"/>
            <a:ext cx="2361538" cy="1451424"/>
          </a:xfrm>
          <a:prstGeom prst="rightArrow">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b="1" dirty="0" smtClean="0">
                <a:solidFill>
                  <a:schemeClr val="bg1"/>
                </a:solidFill>
              </a:rPr>
              <a:t>AWE</a:t>
            </a:r>
            <a:endParaRPr lang="en-US" b="1" dirty="0">
              <a:solidFill>
                <a:schemeClr val="bg1"/>
              </a:solidFill>
            </a:endParaRPr>
          </a:p>
        </p:txBody>
      </p:sp>
      <p:pic>
        <p:nvPicPr>
          <p:cNvPr id="5" name="Picture 4"/>
          <p:cNvPicPr>
            <a:picLocks noChangeAspect="1"/>
          </p:cNvPicPr>
          <p:nvPr/>
        </p:nvPicPr>
        <p:blipFill rotWithShape="1">
          <a:blip r:embed="rId9"/>
          <a:srcRect r="4345"/>
          <a:stretch/>
        </p:blipFill>
        <p:spPr>
          <a:xfrm>
            <a:off x="7997300" y="2113196"/>
            <a:ext cx="2100858" cy="2183724"/>
          </a:xfrm>
          <a:prstGeom prst="rect">
            <a:avLst/>
          </a:prstGeom>
        </p:spPr>
      </p:pic>
      <p:sp>
        <p:nvSpPr>
          <p:cNvPr id="6" name="Slide Number Placeholder 5"/>
          <p:cNvSpPr>
            <a:spLocks noGrp="1"/>
          </p:cNvSpPr>
          <p:nvPr>
            <p:ph type="sldNum" sz="quarter" idx="12"/>
          </p:nvPr>
        </p:nvSpPr>
        <p:spPr>
          <a:xfrm>
            <a:off x="181997" y="6376796"/>
            <a:ext cx="2844800" cy="304800"/>
          </a:xfrm>
        </p:spPr>
        <p:txBody>
          <a:bodyPr/>
          <a:lstStyle/>
          <a:p>
            <a:pPr algn="l">
              <a:defRPr/>
            </a:pPr>
            <a:fld id="{08156D9A-717C-4C36-974D-F6EE13F3C2A5}" type="slidenum">
              <a:rPr lang="en-US" altLang="en-US" smtClean="0">
                <a:solidFill>
                  <a:prstClr val="black"/>
                </a:solidFill>
              </a:rPr>
              <a:pPr algn="l">
                <a:defRPr/>
              </a:pPr>
              <a:t>38</a:t>
            </a:fld>
            <a:endParaRPr lang="en-US" altLang="en-US" dirty="0">
              <a:solidFill>
                <a:prstClr val="black"/>
              </a:solidFill>
            </a:endParaRPr>
          </a:p>
        </p:txBody>
      </p:sp>
    </p:spTree>
    <p:extLst>
      <p:ext uri="{BB962C8B-B14F-4D97-AF65-F5344CB8AC3E}">
        <p14:creationId xmlns:p14="http://schemas.microsoft.com/office/powerpoint/2010/main" val="79641232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 name="Shape 174"/>
          <p:cNvSpPr txBox="1"/>
          <p:nvPr/>
        </p:nvSpPr>
        <p:spPr>
          <a:xfrm>
            <a:off x="1854167" y="1493550"/>
            <a:ext cx="8425028" cy="2773311"/>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SSC/UNIT BREAKOUT</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
        <p:nvSpPr>
          <p:cNvPr id="2" name="Slide Number Placeholder 1"/>
          <p:cNvSpPr>
            <a:spLocks noGrp="1"/>
          </p:cNvSpPr>
          <p:nvPr>
            <p:ph type="sldNum" sz="quarter" idx="12"/>
          </p:nvPr>
        </p:nvSpPr>
        <p:spPr>
          <a:xfrm>
            <a:off x="181996" y="6426104"/>
            <a:ext cx="2844800" cy="304800"/>
          </a:xfrm>
        </p:spPr>
        <p:txBody>
          <a:bodyPr/>
          <a:lstStyle/>
          <a:p>
            <a:pPr algn="l">
              <a:defRPr/>
            </a:pPr>
            <a:fld id="{08156D9A-717C-4C36-974D-F6EE13F3C2A5}" type="slidenum">
              <a:rPr lang="en-US" altLang="en-US" smtClean="0">
                <a:solidFill>
                  <a:prstClr val="black"/>
                </a:solidFill>
              </a:rPr>
              <a:pPr algn="l">
                <a:defRPr/>
              </a:pPr>
              <a:t>39</a:t>
            </a:fld>
            <a:endParaRPr lang="en-US" altLang="en-US" dirty="0">
              <a:solidFill>
                <a:prstClr val="black"/>
              </a:solidFill>
            </a:endParaRPr>
          </a:p>
        </p:txBody>
      </p:sp>
    </p:spTree>
    <p:extLst>
      <p:ext uri="{BB962C8B-B14F-4D97-AF65-F5344CB8AC3E}">
        <p14:creationId xmlns:p14="http://schemas.microsoft.com/office/powerpoint/2010/main" val="33756172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LEARNING OBJECTIVES</a:t>
            </a:r>
            <a:endParaRPr lang="en-US" dirty="0">
              <a:solidFill>
                <a:schemeClr val="accent5"/>
              </a:solidFill>
            </a:endParaRPr>
          </a:p>
        </p:txBody>
      </p:sp>
      <p:graphicFrame>
        <p:nvGraphicFramePr>
          <p:cNvPr id="3" name="Diagram 2"/>
          <p:cNvGraphicFramePr/>
          <p:nvPr>
            <p:extLst>
              <p:ext uri="{D42A27DB-BD31-4B8C-83A1-F6EECF244321}">
                <p14:modId xmlns:p14="http://schemas.microsoft.com/office/powerpoint/2010/main" val="3405616255"/>
              </p:ext>
            </p:extLst>
          </p:nvPr>
        </p:nvGraphicFramePr>
        <p:xfrm>
          <a:off x="463826" y="1169669"/>
          <a:ext cx="10575650" cy="26212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2"/>
          </p:nvPr>
        </p:nvSpPr>
        <p:spPr>
          <a:xfrm>
            <a:off x="158143" y="6378396"/>
            <a:ext cx="2844800" cy="304800"/>
          </a:xfrm>
        </p:spPr>
        <p:txBody>
          <a:bodyPr/>
          <a:lstStyle/>
          <a:p>
            <a:pPr algn="l">
              <a:defRPr/>
            </a:pPr>
            <a:fld id="{08156D9A-717C-4C36-974D-F6EE13F3C2A5}" type="slidenum">
              <a:rPr lang="en-US" altLang="en-US" smtClean="0">
                <a:solidFill>
                  <a:prstClr val="black"/>
                </a:solidFill>
              </a:rPr>
              <a:pPr algn="l">
                <a:defRPr/>
              </a:pPr>
              <a:t>4</a:t>
            </a:fld>
            <a:endParaRPr lang="en-US" altLang="en-US" dirty="0">
              <a:solidFill>
                <a:prstClr val="black"/>
              </a:solidFill>
            </a:endParaRPr>
          </a:p>
        </p:txBody>
      </p:sp>
    </p:spTree>
    <p:extLst>
      <p:ext uri="{BB962C8B-B14F-4D97-AF65-F5344CB8AC3E}">
        <p14:creationId xmlns:p14="http://schemas.microsoft.com/office/powerpoint/2010/main" val="153031162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 name="Shape 174"/>
          <p:cNvSpPr txBox="1"/>
          <p:nvPr/>
        </p:nvSpPr>
        <p:spPr>
          <a:xfrm>
            <a:off x="1854167" y="1493550"/>
            <a:ext cx="8425028" cy="2773311"/>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FEEDBACK</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
        <p:nvSpPr>
          <p:cNvPr id="2" name="Slide Number Placeholder 1"/>
          <p:cNvSpPr>
            <a:spLocks noGrp="1"/>
          </p:cNvSpPr>
          <p:nvPr>
            <p:ph type="sldNum" sz="quarter" idx="12"/>
          </p:nvPr>
        </p:nvSpPr>
        <p:spPr>
          <a:xfrm>
            <a:off x="70678" y="6418153"/>
            <a:ext cx="2844800" cy="304800"/>
          </a:xfrm>
        </p:spPr>
        <p:txBody>
          <a:bodyPr/>
          <a:lstStyle/>
          <a:p>
            <a:pPr algn="l">
              <a:defRPr/>
            </a:pPr>
            <a:fld id="{08156D9A-717C-4C36-974D-F6EE13F3C2A5}" type="slidenum">
              <a:rPr lang="en-US" altLang="en-US" smtClean="0">
                <a:solidFill>
                  <a:prstClr val="black"/>
                </a:solidFill>
              </a:rPr>
              <a:pPr algn="l">
                <a:defRPr/>
              </a:pPr>
              <a:t>40</a:t>
            </a:fld>
            <a:endParaRPr lang="en-US" altLang="en-US" dirty="0">
              <a:solidFill>
                <a:prstClr val="black"/>
              </a:solidFill>
            </a:endParaRPr>
          </a:p>
        </p:txBody>
      </p:sp>
    </p:spTree>
    <p:extLst>
      <p:ext uri="{BB962C8B-B14F-4D97-AF65-F5344CB8AC3E}">
        <p14:creationId xmlns:p14="http://schemas.microsoft.com/office/powerpoint/2010/main" val="397621889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THINGS TO REMEMBER</a:t>
            </a:r>
            <a:endParaRPr lang="en-US" dirty="0">
              <a:solidFill>
                <a:schemeClr val="accent5"/>
              </a:solidFill>
            </a:endParaRPr>
          </a:p>
        </p:txBody>
      </p:sp>
      <p:pic>
        <p:nvPicPr>
          <p:cNvPr id="5" name="Picture 4"/>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360423" y="1009573"/>
            <a:ext cx="1042416" cy="1042416"/>
          </a:xfrm>
          <a:prstGeom prst="rect">
            <a:avLst/>
          </a:prstGeom>
        </p:spPr>
      </p:pic>
      <p:pic>
        <p:nvPicPr>
          <p:cNvPr id="6" name="Picture 5"/>
          <p:cNvPicPr>
            <a:picLocks noChangeAspect="1"/>
          </p:cNvPicPr>
          <p:nvPr/>
        </p:nvPicPr>
        <p:blipFill>
          <a:blip r:embed="rId4"/>
          <a:stretch>
            <a:fillRect/>
          </a:stretch>
        </p:blipFill>
        <p:spPr>
          <a:xfrm>
            <a:off x="360333" y="2094468"/>
            <a:ext cx="1042506" cy="1042506"/>
          </a:xfrm>
          <a:prstGeom prst="rect">
            <a:avLst/>
          </a:prstGeom>
        </p:spPr>
      </p:pic>
      <p:pic>
        <p:nvPicPr>
          <p:cNvPr id="7" name="Picture 6"/>
          <p:cNvPicPr>
            <a:picLocks noChangeAspect="1"/>
          </p:cNvPicPr>
          <p:nvPr/>
        </p:nvPicPr>
        <p:blipFill>
          <a:blip r:embed="rId4"/>
          <a:stretch>
            <a:fillRect/>
          </a:stretch>
        </p:blipFill>
        <p:spPr>
          <a:xfrm>
            <a:off x="360333" y="3199117"/>
            <a:ext cx="1042506" cy="1042506"/>
          </a:xfrm>
          <a:prstGeom prst="rect">
            <a:avLst/>
          </a:prstGeom>
        </p:spPr>
      </p:pic>
      <p:pic>
        <p:nvPicPr>
          <p:cNvPr id="8" name="Picture 7"/>
          <p:cNvPicPr>
            <a:picLocks noChangeAspect="1"/>
          </p:cNvPicPr>
          <p:nvPr/>
        </p:nvPicPr>
        <p:blipFill>
          <a:blip r:embed="rId4"/>
          <a:stretch>
            <a:fillRect/>
          </a:stretch>
        </p:blipFill>
        <p:spPr>
          <a:xfrm>
            <a:off x="360333" y="4404843"/>
            <a:ext cx="1042506" cy="1042506"/>
          </a:xfrm>
          <a:prstGeom prst="rect">
            <a:avLst/>
          </a:prstGeom>
        </p:spPr>
      </p:pic>
      <p:pic>
        <p:nvPicPr>
          <p:cNvPr id="9" name="Picture 8"/>
          <p:cNvPicPr>
            <a:picLocks noChangeAspect="1"/>
          </p:cNvPicPr>
          <p:nvPr/>
        </p:nvPicPr>
        <p:blipFill>
          <a:blip r:embed="rId4"/>
          <a:stretch>
            <a:fillRect/>
          </a:stretch>
        </p:blipFill>
        <p:spPr>
          <a:xfrm>
            <a:off x="360333" y="5541901"/>
            <a:ext cx="1042506" cy="1042506"/>
          </a:xfrm>
          <a:prstGeom prst="rect">
            <a:avLst/>
          </a:prstGeom>
        </p:spPr>
      </p:pic>
      <p:sp>
        <p:nvSpPr>
          <p:cNvPr id="3" name="TextBox 2"/>
          <p:cNvSpPr txBox="1"/>
          <p:nvPr/>
        </p:nvSpPr>
        <p:spPr>
          <a:xfrm>
            <a:off x="1510748" y="1167487"/>
            <a:ext cx="9247367" cy="646331"/>
          </a:xfrm>
          <a:prstGeom prst="rect">
            <a:avLst/>
          </a:prstGeom>
          <a:noFill/>
        </p:spPr>
        <p:txBody>
          <a:bodyPr wrap="square" rtlCol="0">
            <a:spAutoFit/>
          </a:bodyPr>
          <a:lstStyle/>
          <a:p>
            <a:r>
              <a:rPr lang="en-US" dirty="0" smtClean="0"/>
              <a:t>Phase II transactions Involuntary Termination, Onboarding and Paypath AWE approvals will be competed by SSC </a:t>
            </a:r>
            <a:endParaRPr lang="en-US" dirty="0"/>
          </a:p>
        </p:txBody>
      </p:sp>
      <p:sp>
        <p:nvSpPr>
          <p:cNvPr id="10" name="TextBox 9"/>
          <p:cNvSpPr txBox="1"/>
          <p:nvPr/>
        </p:nvSpPr>
        <p:spPr>
          <a:xfrm>
            <a:off x="1510746" y="2207546"/>
            <a:ext cx="9247367" cy="646331"/>
          </a:xfrm>
          <a:prstGeom prst="rect">
            <a:avLst/>
          </a:prstGeom>
          <a:noFill/>
        </p:spPr>
        <p:txBody>
          <a:bodyPr wrap="square" rtlCol="0">
            <a:spAutoFit/>
          </a:bodyPr>
          <a:lstStyle/>
          <a:p>
            <a:r>
              <a:rPr lang="en-US" dirty="0" smtClean="0"/>
              <a:t>Phase I transactions Contingent worker, Voluntary Termination, Personal Data Change and One Time Payment AWE approvals will now occur in the Transactional Unit </a:t>
            </a:r>
            <a:endParaRPr lang="en-US" dirty="0"/>
          </a:p>
        </p:txBody>
      </p:sp>
      <p:sp>
        <p:nvSpPr>
          <p:cNvPr id="11" name="TextBox 10"/>
          <p:cNvSpPr txBox="1"/>
          <p:nvPr/>
        </p:nvSpPr>
        <p:spPr>
          <a:xfrm>
            <a:off x="1575684" y="5779743"/>
            <a:ext cx="9247367" cy="369332"/>
          </a:xfrm>
          <a:prstGeom prst="rect">
            <a:avLst/>
          </a:prstGeom>
          <a:noFill/>
        </p:spPr>
        <p:txBody>
          <a:bodyPr wrap="square" rtlCol="0">
            <a:spAutoFit/>
          </a:bodyPr>
          <a:lstStyle/>
          <a:p>
            <a:r>
              <a:rPr lang="en-US" dirty="0" smtClean="0"/>
              <a:t>APO is now processing all Faculty Administrative appointments across all EMPL Classes</a:t>
            </a:r>
            <a:endParaRPr lang="en-US" dirty="0"/>
          </a:p>
        </p:txBody>
      </p:sp>
      <p:sp>
        <p:nvSpPr>
          <p:cNvPr id="12" name="TextBox 11"/>
          <p:cNvSpPr txBox="1"/>
          <p:nvPr/>
        </p:nvSpPr>
        <p:spPr>
          <a:xfrm>
            <a:off x="1510747" y="4741430"/>
            <a:ext cx="9247367" cy="369332"/>
          </a:xfrm>
          <a:prstGeom prst="rect">
            <a:avLst/>
          </a:prstGeom>
          <a:noFill/>
        </p:spPr>
        <p:txBody>
          <a:bodyPr wrap="square" rtlCol="0">
            <a:spAutoFit/>
          </a:bodyPr>
          <a:lstStyle/>
          <a:p>
            <a:r>
              <a:rPr lang="en-US" dirty="0" smtClean="0"/>
              <a:t>Position, Job and Additional Recurring pay can all be processed in PayPath</a:t>
            </a:r>
            <a:endParaRPr lang="en-US" dirty="0"/>
          </a:p>
        </p:txBody>
      </p:sp>
      <p:sp>
        <p:nvSpPr>
          <p:cNvPr id="13" name="TextBox 12"/>
          <p:cNvSpPr txBox="1"/>
          <p:nvPr/>
        </p:nvSpPr>
        <p:spPr>
          <a:xfrm>
            <a:off x="1510746" y="3535704"/>
            <a:ext cx="9247367" cy="369332"/>
          </a:xfrm>
          <a:prstGeom prst="rect">
            <a:avLst/>
          </a:prstGeom>
          <a:noFill/>
        </p:spPr>
        <p:txBody>
          <a:bodyPr wrap="square" rtlCol="0">
            <a:spAutoFit/>
          </a:bodyPr>
          <a:lstStyle/>
          <a:p>
            <a:r>
              <a:rPr lang="en-US" dirty="0" smtClean="0"/>
              <a:t>Position Control and Person of Interest AWE Approvals will remain in the SSC</a:t>
            </a:r>
            <a:endParaRPr lang="en-US" dirty="0"/>
          </a:p>
        </p:txBody>
      </p:sp>
      <p:sp>
        <p:nvSpPr>
          <p:cNvPr id="4" name="Slide Number Placeholder 3"/>
          <p:cNvSpPr>
            <a:spLocks noGrp="1"/>
          </p:cNvSpPr>
          <p:nvPr>
            <p:ph type="sldNum" sz="quarter" idx="12"/>
          </p:nvPr>
        </p:nvSpPr>
        <p:spPr>
          <a:xfrm>
            <a:off x="153284" y="6432007"/>
            <a:ext cx="2844800" cy="304800"/>
          </a:xfrm>
        </p:spPr>
        <p:txBody>
          <a:bodyPr/>
          <a:lstStyle/>
          <a:p>
            <a:pPr algn="l">
              <a:defRPr/>
            </a:pPr>
            <a:fld id="{08156D9A-717C-4C36-974D-F6EE13F3C2A5}" type="slidenum">
              <a:rPr lang="en-US" altLang="en-US" smtClean="0">
                <a:solidFill>
                  <a:prstClr val="black"/>
                </a:solidFill>
              </a:rPr>
              <a:pPr algn="l">
                <a:defRPr/>
              </a:pPr>
              <a:t>41</a:t>
            </a:fld>
            <a:endParaRPr lang="en-US" altLang="en-US" dirty="0">
              <a:solidFill>
                <a:prstClr val="black"/>
              </a:solidFill>
            </a:endParaRPr>
          </a:p>
        </p:txBody>
      </p:sp>
    </p:spTree>
    <p:extLst>
      <p:ext uri="{BB962C8B-B14F-4D97-AF65-F5344CB8AC3E}">
        <p14:creationId xmlns:p14="http://schemas.microsoft.com/office/powerpoint/2010/main" val="352173497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LEARNING </a:t>
            </a:r>
            <a:r>
              <a:rPr lang="en-US" dirty="0" smtClean="0">
                <a:solidFill>
                  <a:schemeClr val="accent5"/>
                </a:solidFill>
              </a:rPr>
              <a:t>OBJECTIVES REVIEW</a:t>
            </a:r>
            <a:endParaRPr lang="en-US" dirty="0">
              <a:solidFill>
                <a:schemeClr val="accent5"/>
              </a:solidFill>
            </a:endParaRPr>
          </a:p>
        </p:txBody>
      </p:sp>
      <p:graphicFrame>
        <p:nvGraphicFramePr>
          <p:cNvPr id="3" name="Diagram 2"/>
          <p:cNvGraphicFramePr/>
          <p:nvPr>
            <p:extLst>
              <p:ext uri="{D42A27DB-BD31-4B8C-83A1-F6EECF244321}">
                <p14:modId xmlns:p14="http://schemas.microsoft.com/office/powerpoint/2010/main" val="3484154135"/>
              </p:ext>
            </p:extLst>
          </p:nvPr>
        </p:nvGraphicFramePr>
        <p:xfrm>
          <a:off x="539327" y="1689786"/>
          <a:ext cx="10575650" cy="26212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p:cNvSpPr txBox="1"/>
          <p:nvPr/>
        </p:nvSpPr>
        <p:spPr>
          <a:xfrm>
            <a:off x="404966" y="1052052"/>
            <a:ext cx="1070732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rPr>
              <a:t>Having completed this course, you should be able to:</a:t>
            </a:r>
          </a:p>
        </p:txBody>
      </p:sp>
      <p:sp>
        <p:nvSpPr>
          <p:cNvPr id="5" name="Slide Number Placeholder 4"/>
          <p:cNvSpPr>
            <a:spLocks noGrp="1"/>
          </p:cNvSpPr>
          <p:nvPr>
            <p:ph type="sldNum" sz="quarter" idx="12"/>
          </p:nvPr>
        </p:nvSpPr>
        <p:spPr>
          <a:xfrm>
            <a:off x="134288" y="6418152"/>
            <a:ext cx="2844800" cy="304800"/>
          </a:xfrm>
        </p:spPr>
        <p:txBody>
          <a:bodyPr/>
          <a:lstStyle/>
          <a:p>
            <a:pPr algn="l">
              <a:defRPr/>
            </a:pPr>
            <a:fld id="{08156D9A-717C-4C36-974D-F6EE13F3C2A5}" type="slidenum">
              <a:rPr lang="en-US" altLang="en-US" smtClean="0">
                <a:solidFill>
                  <a:prstClr val="black"/>
                </a:solidFill>
              </a:rPr>
              <a:pPr algn="l">
                <a:defRPr/>
              </a:pPr>
              <a:t>42</a:t>
            </a:fld>
            <a:endParaRPr lang="en-US" altLang="en-US" dirty="0">
              <a:solidFill>
                <a:prstClr val="black"/>
              </a:solidFill>
            </a:endParaRPr>
          </a:p>
        </p:txBody>
      </p:sp>
    </p:spTree>
    <p:extLst>
      <p:ext uri="{BB962C8B-B14F-4D97-AF65-F5344CB8AC3E}">
        <p14:creationId xmlns:p14="http://schemas.microsoft.com/office/powerpoint/2010/main" val="190704147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 name="Shape 174"/>
          <p:cNvSpPr txBox="1"/>
          <p:nvPr/>
        </p:nvSpPr>
        <p:spPr>
          <a:xfrm>
            <a:off x="826934" y="1224501"/>
            <a:ext cx="10622943" cy="3856381"/>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GO-NO-GO READINESS ASSESSMENT</a:t>
            </a:r>
          </a:p>
        </p:txBody>
      </p:sp>
      <p:pic>
        <p:nvPicPr>
          <p:cNvPr id="2" name="Picture 1" descr="Giudicare: com’è difficile ! | Frz40's Blo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47509" y="809336"/>
            <a:ext cx="2488178" cy="2201738"/>
          </a:xfrm>
          <a:prstGeom prst="rect">
            <a:avLst/>
          </a:prstGeom>
        </p:spPr>
      </p:pic>
      <p:sp>
        <p:nvSpPr>
          <p:cNvPr id="3" name="Slide Number Placeholder 2"/>
          <p:cNvSpPr>
            <a:spLocks noGrp="1"/>
          </p:cNvSpPr>
          <p:nvPr>
            <p:ph type="sldNum" sz="quarter" idx="12"/>
          </p:nvPr>
        </p:nvSpPr>
        <p:spPr>
          <a:xfrm>
            <a:off x="134289" y="6434055"/>
            <a:ext cx="2844800" cy="304800"/>
          </a:xfrm>
        </p:spPr>
        <p:txBody>
          <a:bodyPr/>
          <a:lstStyle/>
          <a:p>
            <a:pPr algn="l">
              <a:defRPr/>
            </a:pPr>
            <a:fld id="{08156D9A-717C-4C36-974D-F6EE13F3C2A5}" type="slidenum">
              <a:rPr lang="en-US" altLang="en-US" smtClean="0">
                <a:solidFill>
                  <a:prstClr val="black"/>
                </a:solidFill>
              </a:rPr>
              <a:pPr algn="l">
                <a:defRPr/>
              </a:pPr>
              <a:t>43</a:t>
            </a:fld>
            <a:endParaRPr lang="en-US" altLang="en-US" dirty="0">
              <a:solidFill>
                <a:prstClr val="black"/>
              </a:solidFill>
            </a:endParaRPr>
          </a:p>
        </p:txBody>
      </p:sp>
    </p:spTree>
    <p:extLst>
      <p:ext uri="{BB962C8B-B14F-4D97-AF65-F5344CB8AC3E}">
        <p14:creationId xmlns:p14="http://schemas.microsoft.com/office/powerpoint/2010/main" val="57408975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097" y="2185798"/>
            <a:ext cx="3646704" cy="2042771"/>
          </a:xfrm>
          <a:prstGeom prst="rect">
            <a:avLst/>
          </a:prstGeom>
        </p:spPr>
      </p:pic>
      <p:sp>
        <p:nvSpPr>
          <p:cNvPr id="6" name="TextBox 5"/>
          <p:cNvSpPr txBox="1"/>
          <p:nvPr/>
        </p:nvSpPr>
        <p:spPr>
          <a:xfrm>
            <a:off x="3437468" y="2382308"/>
            <a:ext cx="8568266"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smtClean="0">
                <a:ln>
                  <a:noFill/>
                </a:ln>
                <a:solidFill>
                  <a:prstClr val="black">
                    <a:lumMod val="65000"/>
                    <a:lumOff val="35000"/>
                  </a:prstClr>
                </a:solidFill>
                <a:effectLst/>
                <a:uLnTx/>
                <a:uFillTx/>
                <a:latin typeface="Arial"/>
              </a:rPr>
              <a:t>Your Feedback Please</a:t>
            </a:r>
            <a:endParaRPr kumimoji="0" lang="en-US" sz="4000" b="1" i="0" u="none" strike="noStrike" kern="1200" cap="none" spc="0" normalizeH="0" baseline="0" noProof="0" dirty="0">
              <a:ln>
                <a:noFill/>
              </a:ln>
              <a:solidFill>
                <a:prstClr val="black">
                  <a:lumMod val="65000"/>
                  <a:lumOff val="35000"/>
                </a:prstClr>
              </a:solidFill>
              <a:effectLst/>
              <a:uLnTx/>
              <a:uFillTx/>
              <a:latin typeface="Arial"/>
            </a:endParaRPr>
          </a:p>
          <a:p>
            <a:pPr lvl="0">
              <a:defRPr/>
            </a:pPr>
            <a:r>
              <a:rPr lang="en-US" sz="4000" dirty="0">
                <a:solidFill>
                  <a:prstClr val="black"/>
                </a:solidFill>
              </a:rPr>
              <a:t>http://bit.ly/ucpathpilottrainingphase2 </a:t>
            </a:r>
          </a:p>
        </p:txBody>
      </p:sp>
      <p:sp>
        <p:nvSpPr>
          <p:cNvPr id="2" name="Slide Number Placeholder 1"/>
          <p:cNvSpPr>
            <a:spLocks noGrp="1"/>
          </p:cNvSpPr>
          <p:nvPr>
            <p:ph type="sldNum" sz="quarter" idx="12"/>
          </p:nvPr>
        </p:nvSpPr>
        <p:spPr>
          <a:xfrm>
            <a:off x="87097" y="6410201"/>
            <a:ext cx="2844800" cy="304800"/>
          </a:xfrm>
        </p:spPr>
        <p:txBody>
          <a:bodyPr/>
          <a:lstStyle/>
          <a:p>
            <a:pPr algn="l">
              <a:defRPr/>
            </a:pPr>
            <a:fld id="{08156D9A-717C-4C36-974D-F6EE13F3C2A5}" type="slidenum">
              <a:rPr lang="en-US" altLang="en-US" smtClean="0">
                <a:solidFill>
                  <a:prstClr val="black"/>
                </a:solidFill>
              </a:rPr>
              <a:pPr algn="l">
                <a:defRPr/>
              </a:pPr>
              <a:t>44</a:t>
            </a:fld>
            <a:endParaRPr lang="en-US" altLang="en-US" dirty="0">
              <a:solidFill>
                <a:prstClr val="black"/>
              </a:solidFill>
            </a:endParaRPr>
          </a:p>
        </p:txBody>
      </p:sp>
    </p:spTree>
    <p:extLst>
      <p:ext uri="{BB962C8B-B14F-4D97-AF65-F5344CB8AC3E}">
        <p14:creationId xmlns:p14="http://schemas.microsoft.com/office/powerpoint/2010/main" val="108924565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MasterSp="0">
  <p:cSld>
    <p:bg>
      <p:bgPr>
        <a:blipFill>
          <a:blip r:embed="rId2"/>
          <a:stretch>
            <a:fillRect/>
          </a:stretch>
        </a:blipFill>
        <a:effectLst/>
      </p:bgPr>
    </p:bg>
    <p:spTree>
      <p:nvGrpSpPr>
        <p:cNvPr id="1" name=""/>
        <p:cNvGrpSpPr/>
        <p:nvPr/>
      </p:nvGrpSpPr>
      <p:grpSpPr>
        <a:xfrm>
          <a:off x="0" y="0"/>
          <a:ext cx="0" cy="0"/>
          <a:chOff x="0" y="0"/>
          <a:chExt cx="0" cy="0"/>
        </a:xfrm>
      </p:grpSpPr>
      <p:pic>
        <p:nvPicPr>
          <p:cNvPr id="4" name="Picture 2" descr="Image result for question and answ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1332" y="750189"/>
            <a:ext cx="5835322" cy="4376492"/>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a:xfrm>
            <a:off x="150192" y="6449958"/>
            <a:ext cx="2844800" cy="304800"/>
          </a:xfrm>
        </p:spPr>
        <p:txBody>
          <a:bodyPr/>
          <a:lstStyle/>
          <a:p>
            <a:pPr algn="l">
              <a:defRPr/>
            </a:pPr>
            <a:fld id="{08156D9A-717C-4C36-974D-F6EE13F3C2A5}" type="slidenum">
              <a:rPr lang="en-US" altLang="en-US" smtClean="0">
                <a:solidFill>
                  <a:prstClr val="black"/>
                </a:solidFill>
              </a:rPr>
              <a:pPr algn="l">
                <a:defRPr/>
              </a:pPr>
              <a:t>45</a:t>
            </a:fld>
            <a:endParaRPr lang="en-US" altLang="en-US" dirty="0">
              <a:solidFill>
                <a:prstClr val="black"/>
              </a:solidFill>
            </a:endParaRPr>
          </a:p>
        </p:txBody>
      </p:sp>
    </p:spTree>
    <p:extLst>
      <p:ext uri="{BB962C8B-B14F-4D97-AF65-F5344CB8AC3E}">
        <p14:creationId xmlns:p14="http://schemas.microsoft.com/office/powerpoint/2010/main" val="68226353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MasterSp="0">
  <p:cSld>
    <p:bg>
      <p:bgPr>
        <a:blipFill>
          <a:blip r:embed="rId2"/>
          <a:stretch>
            <a:fillRect/>
          </a:stretch>
        </a:blipFill>
        <a:effectLst/>
      </p:bgPr>
    </p:bg>
    <p:spTree>
      <p:nvGrpSpPr>
        <p:cNvPr id="1" name=""/>
        <p:cNvGrpSpPr/>
        <p:nvPr/>
      </p:nvGrpSpPr>
      <p:grpSpPr>
        <a:xfrm>
          <a:off x="0" y="0"/>
          <a:ext cx="0" cy="0"/>
          <a:chOff x="0" y="0"/>
          <a:chExt cx="0" cy="0"/>
        </a:xfrm>
      </p:grpSpPr>
      <p:sp>
        <p:nvSpPr>
          <p:cNvPr id="3" name="object 5"/>
          <p:cNvSpPr/>
          <p:nvPr/>
        </p:nvSpPr>
        <p:spPr>
          <a:xfrm>
            <a:off x="2385822" y="1987613"/>
            <a:ext cx="7096124" cy="2780664"/>
          </a:xfrm>
          <a:prstGeom prst="rect">
            <a:avLst/>
          </a:prstGeom>
          <a:blipFill>
            <a:blip r:embed="rId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59787601"/>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811900" y="1212538"/>
            <a:ext cx="10707329" cy="4555093"/>
          </a:xfrm>
          <a:prstGeom prst="rect">
            <a:avLst/>
          </a:prstGeom>
          <a:noFill/>
        </p:spPr>
        <p:txBody>
          <a:bodyPr wrap="square" rtlCol="0">
            <a:spAutoFit/>
          </a:bodyPr>
          <a:lstStyle/>
          <a:p>
            <a:pPr marL="285750" indent="-285750">
              <a:spcAft>
                <a:spcPts val="1200"/>
              </a:spcAft>
              <a:buFont typeface="Wingdings" panose="05000000000000000000" pitchFamily="2" charset="2"/>
              <a:buChar char="Ø"/>
              <a:defRPr/>
            </a:pPr>
            <a:r>
              <a:rPr lang="en-US" sz="2000" u="sng" dirty="0" smtClean="0">
                <a:solidFill>
                  <a:schemeClr val="accent5"/>
                </a:solidFill>
              </a:rPr>
              <a:t>INVOLUNTARY TERMINATION</a:t>
            </a:r>
            <a:endParaRPr lang="en-US" sz="2000" u="sng" dirty="0">
              <a:solidFill>
                <a:schemeClr val="accent5"/>
              </a:solidFill>
            </a:endParaRPr>
          </a:p>
          <a:p>
            <a:pPr marL="285750" lvl="0" indent="-285750">
              <a:spcAft>
                <a:spcPts val="1200"/>
              </a:spcAft>
              <a:buFont typeface="Wingdings" panose="05000000000000000000" pitchFamily="2" charset="2"/>
              <a:buChar char="Ø"/>
              <a:defRPr/>
            </a:pPr>
            <a:r>
              <a:rPr lang="en-US" sz="2000" u="sng" dirty="0" smtClean="0">
                <a:solidFill>
                  <a:schemeClr val="accent5"/>
                </a:solidFill>
              </a:rPr>
              <a:t>ONBOARDING</a:t>
            </a:r>
            <a:endParaRPr lang="en-US" sz="2000" u="sng" dirty="0">
              <a:solidFill>
                <a:schemeClr val="accent5"/>
              </a:solidFill>
            </a:endParaRPr>
          </a:p>
          <a:p>
            <a:pPr marL="285750" lvl="0" indent="-285750">
              <a:spcAft>
                <a:spcPts val="1200"/>
              </a:spcAft>
              <a:buFont typeface="Wingdings" panose="05000000000000000000" pitchFamily="2" charset="2"/>
              <a:buChar char="Ø"/>
              <a:defRPr/>
            </a:pPr>
            <a:r>
              <a:rPr lang="en-US" sz="2000" u="sng" dirty="0" smtClean="0">
                <a:solidFill>
                  <a:schemeClr val="accent5"/>
                </a:solidFill>
              </a:rPr>
              <a:t>PAYPATH</a:t>
            </a:r>
            <a:endParaRPr lang="en-US" sz="2000" u="sng" dirty="0">
              <a:solidFill>
                <a:schemeClr val="accent5"/>
              </a:solidFill>
            </a:endParaRPr>
          </a:p>
          <a:p>
            <a:pPr marL="285750" indent="-285750">
              <a:spcAft>
                <a:spcPts val="1200"/>
              </a:spcAft>
              <a:buFont typeface="Wingdings" panose="05000000000000000000" pitchFamily="2" charset="2"/>
              <a:buChar char="Ø"/>
              <a:defRPr/>
            </a:pPr>
            <a:r>
              <a:rPr lang="en-US" sz="2000" u="sng" dirty="0" smtClean="0">
                <a:solidFill>
                  <a:schemeClr val="accent5"/>
                </a:solidFill>
              </a:rPr>
              <a:t>ON BEHALF OF CASE MANAGEMENT</a:t>
            </a:r>
            <a:endParaRPr lang="en-US" sz="2000" u="sng" dirty="0">
              <a:solidFill>
                <a:schemeClr val="accent5"/>
              </a:solidFill>
            </a:endParaRPr>
          </a:p>
          <a:p>
            <a:pPr marL="285750" indent="-285750">
              <a:spcAft>
                <a:spcPts val="1200"/>
              </a:spcAft>
              <a:buFont typeface="Wingdings" panose="05000000000000000000" pitchFamily="2" charset="2"/>
              <a:buChar char="Ø"/>
              <a:defRPr/>
            </a:pPr>
            <a:r>
              <a:rPr lang="en-US" sz="2000" u="sng" dirty="0" smtClean="0">
                <a:solidFill>
                  <a:schemeClr val="accent5"/>
                </a:solidFill>
              </a:rPr>
              <a:t>APO </a:t>
            </a:r>
            <a:r>
              <a:rPr lang="en-US" sz="2000" u="sng" dirty="0" smtClean="0">
                <a:solidFill>
                  <a:schemeClr val="accent5"/>
                </a:solidFill>
              </a:rPr>
              <a:t>U</a:t>
            </a:r>
            <a:r>
              <a:rPr lang="en-US" sz="2000" u="sng" dirty="0" smtClean="0">
                <a:solidFill>
                  <a:schemeClr val="accent5"/>
                </a:solidFill>
              </a:rPr>
              <a:t>PDATE</a:t>
            </a:r>
          </a:p>
          <a:p>
            <a:pPr marL="285750" indent="-285750">
              <a:spcAft>
                <a:spcPts val="1200"/>
              </a:spcAft>
              <a:buFont typeface="Wingdings" panose="05000000000000000000" pitchFamily="2" charset="2"/>
              <a:buChar char="Ø"/>
              <a:defRPr/>
            </a:pPr>
            <a:r>
              <a:rPr lang="en-US" sz="2000" u="sng" dirty="0" smtClean="0">
                <a:solidFill>
                  <a:schemeClr val="accent5"/>
                </a:solidFill>
              </a:rPr>
              <a:t>PHASE I: NEW HAND OFFS FOR APPROVALS</a:t>
            </a:r>
          </a:p>
          <a:p>
            <a:pPr marL="285750" indent="-285750">
              <a:spcAft>
                <a:spcPts val="1200"/>
              </a:spcAft>
              <a:buFont typeface="Wingdings" panose="05000000000000000000" pitchFamily="2" charset="2"/>
              <a:buChar char="Ø"/>
              <a:defRPr/>
            </a:pPr>
            <a:r>
              <a:rPr lang="en-US" sz="2000" u="sng" dirty="0" smtClean="0">
                <a:solidFill>
                  <a:schemeClr val="accent5"/>
                </a:solidFill>
              </a:rPr>
              <a:t>SSC/UNIT BEAK OUT</a:t>
            </a:r>
          </a:p>
          <a:p>
            <a:pPr marL="285750" indent="-285750">
              <a:spcAft>
                <a:spcPts val="1200"/>
              </a:spcAft>
              <a:buFont typeface="Wingdings" panose="05000000000000000000" pitchFamily="2" charset="2"/>
              <a:buChar char="Ø"/>
              <a:defRPr/>
            </a:pPr>
            <a:r>
              <a:rPr lang="en-US" sz="2000" u="sng" dirty="0" smtClean="0">
                <a:solidFill>
                  <a:schemeClr val="accent5"/>
                </a:solidFill>
              </a:rPr>
              <a:t>FEEDBACK</a:t>
            </a:r>
            <a:endParaRPr lang="en-US" sz="2000" u="sng" dirty="0">
              <a:solidFill>
                <a:schemeClr val="accent5"/>
              </a:solidFill>
            </a:endParaRPr>
          </a:p>
          <a:p>
            <a:pPr marL="285750" marR="0" lvl="0" indent="-285750" algn="l" defTabSz="914400" rtl="0" eaLnBrk="1" fontAlgn="auto" latinLnBrk="0" hangingPunct="1">
              <a:lnSpc>
                <a:spcPct val="100000"/>
              </a:lnSpc>
              <a:spcBef>
                <a:spcPts val="0"/>
              </a:spcBef>
              <a:spcAft>
                <a:spcPts val="1200"/>
              </a:spcAft>
              <a:buClrTx/>
              <a:buSzTx/>
              <a:buFont typeface="Wingdings" panose="05000000000000000000" pitchFamily="2" charset="2"/>
              <a:buChar char="Ø"/>
              <a:tabLst/>
              <a:defRPr/>
            </a:pPr>
            <a:r>
              <a:rPr kumimoji="0" lang="en-US" sz="2000" b="0" i="0" u="none" strike="noStrike" kern="1200" cap="none" spc="0" normalizeH="0" noProof="0" dirty="0" smtClean="0">
                <a:ln>
                  <a:noFill/>
                </a:ln>
                <a:solidFill>
                  <a:schemeClr val="accent5"/>
                </a:solidFill>
                <a:effectLst/>
                <a:uLnTx/>
                <a:uFillTx/>
                <a:latin typeface="Arial"/>
                <a:ea typeface="+mn-ea"/>
                <a:cs typeface="+mn-cs"/>
                <a:hlinkClick r:id="" action="ppaction://noaction"/>
              </a:rPr>
              <a:t>THINGS TO REMEMBER</a:t>
            </a:r>
            <a:endParaRPr kumimoji="0" lang="en-US" sz="2000" b="0" i="0" u="none" strike="noStrike" kern="1200" cap="none" spc="0" normalizeH="0" noProof="0" dirty="0" smtClean="0">
              <a:ln>
                <a:noFill/>
              </a:ln>
              <a:solidFill>
                <a:schemeClr val="accent5"/>
              </a:solidFill>
              <a:effectLst/>
              <a:uLnTx/>
              <a:uFillTx/>
              <a:latin typeface="Arial"/>
              <a:ea typeface="+mn-ea"/>
              <a:cs typeface="+mn-cs"/>
              <a:hlinkClick r:id="rId3" action="ppaction://hlinksldjump"/>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000" b="0" i="0" u="sng" strike="noStrike" kern="1200" cap="none" spc="0" normalizeH="0" baseline="0" noProof="0" dirty="0" smtClean="0">
                <a:ln>
                  <a:noFill/>
                </a:ln>
                <a:solidFill>
                  <a:schemeClr val="accent5"/>
                </a:solidFill>
                <a:effectLst/>
                <a:uLnTx/>
                <a:uFillTx/>
                <a:latin typeface="Arial"/>
                <a:ea typeface="+mn-ea"/>
                <a:cs typeface="+mn-cs"/>
              </a:rPr>
              <a:t>LEARNING</a:t>
            </a:r>
            <a:r>
              <a:rPr kumimoji="0" lang="en-US" sz="2000" b="0" i="0" u="sng" strike="noStrike" kern="1200" cap="none" spc="0" normalizeH="0" noProof="0" dirty="0" smtClean="0">
                <a:ln>
                  <a:noFill/>
                </a:ln>
                <a:solidFill>
                  <a:schemeClr val="accent5"/>
                </a:solidFill>
                <a:effectLst/>
                <a:uLnTx/>
                <a:uFillTx/>
                <a:latin typeface="Arial"/>
                <a:ea typeface="+mn-ea"/>
                <a:cs typeface="+mn-cs"/>
              </a:rPr>
              <a:t> OBJECTIVES REVIEW</a:t>
            </a:r>
            <a:endParaRPr kumimoji="0" lang="en-US" sz="2000" b="0" i="0" u="sng" strike="noStrike" kern="1200" cap="none" spc="0" normalizeH="0" baseline="0" noProof="0" dirty="0" smtClean="0">
              <a:ln>
                <a:noFill/>
              </a:ln>
              <a:solidFill>
                <a:schemeClr val="accent5"/>
              </a:solidFill>
              <a:effectLst/>
              <a:uLnTx/>
              <a:uFillTx/>
              <a:latin typeface="Arial"/>
              <a:ea typeface="+mn-ea"/>
              <a:cs typeface="+mn-cs"/>
            </a:endParaRPr>
          </a:p>
        </p:txBody>
      </p:sp>
      <p:sp>
        <p:nvSpPr>
          <p:cNvPr id="5" name="Title 1"/>
          <p:cNvSpPr>
            <a:spLocks noGrp="1"/>
          </p:cNvSpPr>
          <p:nvPr>
            <p:ph type="title"/>
          </p:nvPr>
        </p:nvSpPr>
        <p:spPr>
          <a:xfrm>
            <a:off x="378460" y="293370"/>
            <a:ext cx="9042400" cy="685800"/>
          </a:xfrm>
        </p:spPr>
        <p:txBody>
          <a:bodyPr/>
          <a:lstStyle/>
          <a:p>
            <a:r>
              <a:rPr lang="en-US" dirty="0" smtClean="0">
                <a:solidFill>
                  <a:schemeClr val="accent5"/>
                </a:solidFill>
              </a:rPr>
              <a:t>LEARNING TOPICS</a:t>
            </a:r>
            <a:endParaRPr lang="en-US" dirty="0">
              <a:solidFill>
                <a:schemeClr val="accent5"/>
              </a:solidFill>
            </a:endParaRPr>
          </a:p>
        </p:txBody>
      </p:sp>
      <p:sp>
        <p:nvSpPr>
          <p:cNvPr id="2" name="Slide Number Placeholder 1"/>
          <p:cNvSpPr>
            <a:spLocks noGrp="1"/>
          </p:cNvSpPr>
          <p:nvPr>
            <p:ph type="sldNum" sz="quarter" idx="12"/>
          </p:nvPr>
        </p:nvSpPr>
        <p:spPr>
          <a:xfrm>
            <a:off x="150191" y="6386347"/>
            <a:ext cx="2844800" cy="304800"/>
          </a:xfrm>
        </p:spPr>
        <p:txBody>
          <a:bodyPr/>
          <a:lstStyle/>
          <a:p>
            <a:pPr algn="l">
              <a:defRPr/>
            </a:pPr>
            <a:fld id="{08156D9A-717C-4C36-974D-F6EE13F3C2A5}" type="slidenum">
              <a:rPr lang="en-US" altLang="en-US" smtClean="0">
                <a:solidFill>
                  <a:prstClr val="black"/>
                </a:solidFill>
              </a:rPr>
              <a:pPr algn="l">
                <a:defRPr/>
              </a:pPr>
              <a:t>5</a:t>
            </a:fld>
            <a:endParaRPr lang="en-US" altLang="en-US" dirty="0">
              <a:solidFill>
                <a:prstClr val="black"/>
              </a:solidFill>
            </a:endParaRPr>
          </a:p>
        </p:txBody>
      </p:sp>
    </p:spTree>
    <p:extLst>
      <p:ext uri="{BB962C8B-B14F-4D97-AF65-F5344CB8AC3E}">
        <p14:creationId xmlns:p14="http://schemas.microsoft.com/office/powerpoint/2010/main" val="267340898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721669047"/>
              </p:ext>
            </p:extLst>
          </p:nvPr>
        </p:nvGraphicFramePr>
        <p:xfrm>
          <a:off x="360516" y="749162"/>
          <a:ext cx="11526683" cy="56123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itle 1"/>
          <p:cNvSpPr>
            <a:spLocks noGrp="1"/>
          </p:cNvSpPr>
          <p:nvPr>
            <p:ph type="title"/>
          </p:nvPr>
        </p:nvSpPr>
        <p:spPr>
          <a:xfrm>
            <a:off x="360516" y="63362"/>
            <a:ext cx="11399683" cy="685800"/>
          </a:xfrm>
        </p:spPr>
        <p:txBody>
          <a:bodyPr/>
          <a:lstStyle/>
          <a:p>
            <a:r>
              <a:rPr lang="en-US" sz="3200" dirty="0" smtClean="0">
                <a:solidFill>
                  <a:schemeClr val="accent5"/>
                </a:solidFill>
              </a:rPr>
              <a:t>PILOT PHASE II – UNIT INITIATION </a:t>
            </a:r>
            <a:r>
              <a:rPr lang="en-US" sz="3200" dirty="0">
                <a:solidFill>
                  <a:schemeClr val="accent5"/>
                </a:solidFill>
              </a:rPr>
              <a:t>&amp; </a:t>
            </a:r>
            <a:r>
              <a:rPr lang="en-US" sz="3200" dirty="0" smtClean="0">
                <a:solidFill>
                  <a:schemeClr val="accent5"/>
                </a:solidFill>
              </a:rPr>
              <a:t>APPROVAL</a:t>
            </a:r>
            <a:r>
              <a:rPr lang="en-US" sz="3200" dirty="0">
                <a:solidFill>
                  <a:schemeClr val="accent5"/>
                </a:solidFill>
              </a:rPr>
              <a:t/>
            </a:r>
            <a:br>
              <a:rPr lang="en-US" sz="3200" dirty="0">
                <a:solidFill>
                  <a:schemeClr val="accent5"/>
                </a:solidFill>
              </a:rPr>
            </a:br>
            <a:r>
              <a:rPr lang="en-US" sz="3200" dirty="0">
                <a:solidFill>
                  <a:schemeClr val="accent5"/>
                </a:solidFill>
              </a:rPr>
              <a:t>  </a:t>
            </a:r>
            <a:endParaRPr lang="en-US" sz="3200" dirty="0">
              <a:solidFill>
                <a:schemeClr val="accent5"/>
              </a:solidFill>
            </a:endParaRPr>
          </a:p>
        </p:txBody>
      </p:sp>
      <p:sp>
        <p:nvSpPr>
          <p:cNvPr id="2" name="Pentagon 1"/>
          <p:cNvSpPr/>
          <p:nvPr/>
        </p:nvSpPr>
        <p:spPr>
          <a:xfrm>
            <a:off x="424523" y="2835912"/>
            <a:ext cx="2474963" cy="1215096"/>
          </a:xfrm>
          <a:prstGeom prst="homePlate">
            <a:avLst/>
          </a:prstGeom>
          <a:solidFill>
            <a:schemeClr val="accent4">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b="1" dirty="0">
                <a:solidFill>
                  <a:prstClr val="black"/>
                </a:solidFill>
              </a:rPr>
              <a:t>New for Phase II: Phase I </a:t>
            </a:r>
            <a:r>
              <a:rPr lang="en-US" b="1" dirty="0" smtClean="0">
                <a:solidFill>
                  <a:prstClr val="black"/>
                </a:solidFill>
              </a:rPr>
              <a:t>transaction </a:t>
            </a:r>
            <a:r>
              <a:rPr lang="en-US" b="1" dirty="0">
                <a:solidFill>
                  <a:prstClr val="black"/>
                </a:solidFill>
              </a:rPr>
              <a:t>pilot unit approvals</a:t>
            </a:r>
            <a:endParaRPr lang="en-US" b="1" dirty="0">
              <a:solidFill>
                <a:prstClr val="black"/>
              </a:solidFill>
            </a:endParaRPr>
          </a:p>
        </p:txBody>
      </p:sp>
      <p:sp>
        <p:nvSpPr>
          <p:cNvPr id="9" name="Pentagon 8"/>
          <p:cNvSpPr/>
          <p:nvPr/>
        </p:nvSpPr>
        <p:spPr>
          <a:xfrm>
            <a:off x="424523" y="1171761"/>
            <a:ext cx="2474963" cy="1126822"/>
          </a:xfrm>
          <a:prstGeom prst="homePlat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b="1" dirty="0">
                <a:solidFill>
                  <a:prstClr val="black"/>
                </a:solidFill>
              </a:rPr>
              <a:t>New for Phase II: </a:t>
            </a:r>
            <a:r>
              <a:rPr lang="en-US" b="1" dirty="0" smtClean="0">
                <a:solidFill>
                  <a:prstClr val="black"/>
                </a:solidFill>
              </a:rPr>
              <a:t>New transaction types</a:t>
            </a:r>
            <a:endParaRPr lang="en-US" b="1" dirty="0">
              <a:solidFill>
                <a:prstClr val="black"/>
              </a:solidFill>
            </a:endParaRPr>
          </a:p>
        </p:txBody>
      </p:sp>
      <p:sp>
        <p:nvSpPr>
          <p:cNvPr id="10" name="Slide Number Placeholder 9"/>
          <p:cNvSpPr>
            <a:spLocks noGrp="1"/>
          </p:cNvSpPr>
          <p:nvPr>
            <p:ph type="sldNum" sz="quarter" idx="12"/>
          </p:nvPr>
        </p:nvSpPr>
        <p:spPr>
          <a:xfrm>
            <a:off x="175595" y="6479270"/>
            <a:ext cx="2844800" cy="304800"/>
          </a:xfrm>
        </p:spPr>
        <p:txBody>
          <a:bodyPr/>
          <a:lstStyle/>
          <a:p>
            <a:pPr algn="l">
              <a:defRPr/>
            </a:pPr>
            <a:fld id="{08156D9A-717C-4C36-974D-F6EE13F3C2A5}" type="slidenum">
              <a:rPr lang="en-US" altLang="en-US" smtClean="0">
                <a:solidFill>
                  <a:prstClr val="black"/>
                </a:solidFill>
              </a:rPr>
              <a:pPr algn="l">
                <a:defRPr/>
              </a:pPr>
              <a:t>6</a:t>
            </a:fld>
            <a:endParaRPr lang="en-US" altLang="en-US" dirty="0">
              <a:solidFill>
                <a:prstClr val="black"/>
              </a:solidFill>
            </a:endParaRPr>
          </a:p>
        </p:txBody>
      </p:sp>
    </p:spTree>
    <p:extLst>
      <p:ext uri="{BB962C8B-B14F-4D97-AF65-F5344CB8AC3E}">
        <p14:creationId xmlns:p14="http://schemas.microsoft.com/office/powerpoint/2010/main" val="227404552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929668" y="1736522"/>
            <a:ext cx="8425028" cy="3134348"/>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OFFBOARDING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INVOLUNTARY </a:t>
            </a:r>
            <a:r>
              <a:rPr kumimoji="0" lang="en-US" sz="7200" b="1" i="0" u="none" strike="noStrike" kern="1200" cap="none" spc="0" normalizeH="0" baseline="0" noProof="0" dirty="0" smtClean="0">
                <a:ln>
                  <a:noFill/>
                </a:ln>
                <a:solidFill>
                  <a:srgbClr val="F1AB00"/>
                </a:solidFill>
                <a:effectLst/>
                <a:uLnTx/>
                <a:uFillTx/>
                <a:latin typeface="Arial"/>
                <a:ea typeface="+mn-ea"/>
                <a:cs typeface="+mn-cs"/>
              </a:rPr>
              <a:t>TERMINATION</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
        <p:nvSpPr>
          <p:cNvPr id="2" name="Slide Number Placeholder 1"/>
          <p:cNvSpPr>
            <a:spLocks noGrp="1"/>
          </p:cNvSpPr>
          <p:nvPr>
            <p:ph type="sldNum" sz="quarter" idx="12"/>
          </p:nvPr>
        </p:nvSpPr>
        <p:spPr>
          <a:xfrm>
            <a:off x="142240" y="6442006"/>
            <a:ext cx="2844800" cy="304800"/>
          </a:xfrm>
        </p:spPr>
        <p:txBody>
          <a:bodyPr/>
          <a:lstStyle/>
          <a:p>
            <a:pPr algn="l">
              <a:defRPr/>
            </a:pPr>
            <a:fld id="{08156D9A-717C-4C36-974D-F6EE13F3C2A5}" type="slidenum">
              <a:rPr lang="en-US" altLang="en-US" smtClean="0">
                <a:solidFill>
                  <a:prstClr val="black"/>
                </a:solidFill>
              </a:rPr>
              <a:pPr algn="l">
                <a:defRPr/>
              </a:pPr>
              <a:t>7</a:t>
            </a:fld>
            <a:endParaRPr lang="en-US" altLang="en-US" dirty="0">
              <a:solidFill>
                <a:prstClr val="black"/>
              </a:solidFill>
            </a:endParaRPr>
          </a:p>
        </p:txBody>
      </p:sp>
    </p:spTree>
    <p:extLst>
      <p:ext uri="{BB962C8B-B14F-4D97-AF65-F5344CB8AC3E}">
        <p14:creationId xmlns:p14="http://schemas.microsoft.com/office/powerpoint/2010/main" val="194063539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1399683" cy="685800"/>
          </a:xfrm>
        </p:spPr>
        <p:txBody>
          <a:bodyPr/>
          <a:lstStyle/>
          <a:p>
            <a:r>
              <a:rPr lang="en-US" sz="2400" dirty="0" smtClean="0">
                <a:solidFill>
                  <a:schemeClr val="accent5"/>
                </a:solidFill>
              </a:rPr>
              <a:t>INVOLUNTARY TERMINATION </a:t>
            </a:r>
            <a:r>
              <a:rPr lang="en-US" sz="2400" dirty="0" smtClean="0">
                <a:solidFill>
                  <a:schemeClr val="accent5"/>
                </a:solidFill>
              </a:rPr>
              <a:t>DEFINITION &amp; PROCESS OVERVIEW  </a:t>
            </a:r>
            <a:endParaRPr lang="en-US" sz="2400" dirty="0">
              <a:solidFill>
                <a:schemeClr val="accent5"/>
              </a:solidFill>
            </a:endParaRPr>
          </a:p>
        </p:txBody>
      </p:sp>
      <p:sp>
        <p:nvSpPr>
          <p:cNvPr id="3" name="Rectangle 2"/>
          <p:cNvSpPr/>
          <p:nvPr/>
        </p:nvSpPr>
        <p:spPr>
          <a:xfrm>
            <a:off x="1726369" y="1071706"/>
            <a:ext cx="8968846" cy="1025541"/>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An </a:t>
            </a:r>
            <a:r>
              <a:rPr kumimoji="0" lang="en-US" sz="1800" b="0" i="0" u="none" strike="noStrike" kern="1200" cap="none" spc="0" normalizeH="0" baseline="0" noProof="0" dirty="0">
                <a:ln>
                  <a:noFill/>
                </a:ln>
                <a:solidFill>
                  <a:prstClr val="black"/>
                </a:solidFill>
                <a:effectLst/>
                <a:uLnTx/>
                <a:uFillTx/>
                <a:latin typeface="Arial"/>
                <a:ea typeface="+mn-ea"/>
                <a:cs typeface="+mn-cs"/>
              </a:rPr>
              <a:t>involuntary termination is a separation action initiated by the campus or is as result of the death of an employee</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8460" y="1071706"/>
            <a:ext cx="1228638" cy="1228638"/>
          </a:xfrm>
          <a:prstGeom prst="rect">
            <a:avLst/>
          </a:prstGeom>
        </p:spPr>
      </p:pic>
      <p:sp>
        <p:nvSpPr>
          <p:cNvPr id="5" name="Rectangle 4"/>
          <p:cNvSpPr/>
          <p:nvPr/>
        </p:nvSpPr>
        <p:spPr>
          <a:xfrm>
            <a:off x="1726369" y="2692037"/>
            <a:ext cx="8968846" cy="347967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The </a:t>
            </a:r>
            <a:r>
              <a:rPr kumimoji="0" lang="en-US" sz="1800" b="1" i="0" u="none" strike="noStrike" kern="1200" cap="none" spc="0" normalizeH="0" baseline="0" noProof="0" dirty="0">
                <a:ln>
                  <a:noFill/>
                </a:ln>
                <a:solidFill>
                  <a:prstClr val="black"/>
                </a:solidFill>
                <a:effectLst/>
                <a:uLnTx/>
                <a:uFillTx/>
                <a:latin typeface="Arial"/>
                <a:ea typeface="+mn-ea"/>
                <a:cs typeface="+mn-cs"/>
              </a:rPr>
              <a:t>Involuntary Termination </a:t>
            </a:r>
            <a:r>
              <a:rPr kumimoji="0" lang="en-US" sz="1800" b="0" i="0" u="none" strike="noStrike" kern="1200" cap="none" spc="0" normalizeH="0" baseline="0" noProof="0" dirty="0">
                <a:ln>
                  <a:noFill/>
                </a:ln>
                <a:solidFill>
                  <a:prstClr val="black"/>
                </a:solidFill>
                <a:effectLst/>
                <a:uLnTx/>
                <a:uFillTx/>
                <a:latin typeface="Arial"/>
                <a:ea typeface="+mn-ea"/>
                <a:cs typeface="+mn-cs"/>
              </a:rPr>
              <a:t>process starts when the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Department/Org</a:t>
            </a:r>
            <a:r>
              <a:rPr kumimoji="0" lang="en-US" sz="1800" b="0" i="0" u="none" strike="noStrike" kern="1200" cap="none" spc="0" normalizeH="0" baseline="0" noProof="0" dirty="0">
                <a:ln>
                  <a:noFill/>
                </a:ln>
                <a:solidFill>
                  <a:prstClr val="black"/>
                </a:solidFill>
                <a:effectLst/>
                <a:uLnTx/>
                <a:uFillTx/>
                <a:latin typeface="Arial"/>
                <a:ea typeface="+mn-ea"/>
                <a:cs typeface="+mn-cs"/>
              </a:rPr>
              <a:t>. decides to terminate or layoff an employee, or learns of the death of an employee. </a:t>
            </a: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Involuntary </a:t>
            </a:r>
            <a:r>
              <a:rPr kumimoji="0" lang="en-US" sz="1800" b="0" i="0" u="none" strike="noStrike" kern="1200" cap="none" spc="0" normalizeH="0" baseline="0" noProof="0" dirty="0">
                <a:ln>
                  <a:noFill/>
                </a:ln>
                <a:solidFill>
                  <a:prstClr val="black"/>
                </a:solidFill>
                <a:effectLst/>
                <a:uLnTx/>
                <a:uFillTx/>
                <a:latin typeface="Arial"/>
                <a:ea typeface="+mn-ea"/>
                <a:cs typeface="+mn-cs"/>
              </a:rPr>
              <a:t>Terminations are processed for both staff and academic employees. There are benefits and payroll implications for Involuntary Terminations, these are dealt with in separate processes</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a:ea typeface="+mn-ea"/>
                <a:cs typeface="+mn-cs"/>
              </a:rPr>
              <a:t>The process ends with the confirmation that the employee has been separated, all access to systems and facilities has been updated or terminated and all outstanding university and employee obligations related to compensation are settled.  Lastly, the final payment information is transferred to the UCPath Center Payroll Production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team.</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378460" y="2688257"/>
            <a:ext cx="1228638" cy="1220101"/>
          </a:xfrm>
          <a:prstGeom prst="rect">
            <a:avLst/>
          </a:prstGeom>
        </p:spPr>
      </p:pic>
      <p:sp>
        <p:nvSpPr>
          <p:cNvPr id="4" name="Slide Number Placeholder 3"/>
          <p:cNvSpPr>
            <a:spLocks noGrp="1"/>
          </p:cNvSpPr>
          <p:nvPr>
            <p:ph type="sldNum" sz="quarter" idx="12"/>
          </p:nvPr>
        </p:nvSpPr>
        <p:spPr>
          <a:xfrm>
            <a:off x="86581" y="6439293"/>
            <a:ext cx="2844800" cy="304800"/>
          </a:xfrm>
        </p:spPr>
        <p:txBody>
          <a:bodyPr/>
          <a:lstStyle/>
          <a:p>
            <a:pPr algn="l">
              <a:defRPr/>
            </a:pPr>
            <a:fld id="{08156D9A-717C-4C36-974D-F6EE13F3C2A5}" type="slidenum">
              <a:rPr lang="en-US" altLang="en-US" smtClean="0">
                <a:solidFill>
                  <a:prstClr val="black"/>
                </a:solidFill>
              </a:rPr>
              <a:pPr algn="l">
                <a:defRPr/>
              </a:pPr>
              <a:t>8</a:t>
            </a:fld>
            <a:endParaRPr lang="en-US" altLang="en-US" dirty="0">
              <a:solidFill>
                <a:prstClr val="black"/>
              </a:solidFill>
            </a:endParaRPr>
          </a:p>
        </p:txBody>
      </p:sp>
    </p:spTree>
    <p:extLst>
      <p:ext uri="{BB962C8B-B14F-4D97-AF65-F5344CB8AC3E}">
        <p14:creationId xmlns:p14="http://schemas.microsoft.com/office/powerpoint/2010/main" val="64943204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9391" y="195190"/>
            <a:ext cx="11803309" cy="685800"/>
          </a:xfrm>
        </p:spPr>
        <p:txBody>
          <a:bodyPr/>
          <a:lstStyle/>
          <a:p>
            <a:r>
              <a:rPr lang="en-US" sz="2800" dirty="0" smtClean="0">
                <a:solidFill>
                  <a:schemeClr val="accent5"/>
                </a:solidFill>
              </a:rPr>
              <a:t>INVOLUNTARY TERMINATION HIGH </a:t>
            </a:r>
            <a:r>
              <a:rPr lang="en-US" sz="2800" dirty="0" smtClean="0">
                <a:solidFill>
                  <a:schemeClr val="accent5"/>
                </a:solidFill>
              </a:rPr>
              <a:t>LEVEL PROCESS OVERVIEW   </a:t>
            </a:r>
            <a:endParaRPr lang="en-US" sz="2800" dirty="0">
              <a:solidFill>
                <a:schemeClr val="accent5"/>
              </a:solidFill>
            </a:endParaRPr>
          </a:p>
        </p:txBody>
      </p:sp>
      <p:pic>
        <p:nvPicPr>
          <p:cNvPr id="23" name="Picture 22"/>
          <p:cNvPicPr>
            <a:picLocks noChangeAspect="1"/>
          </p:cNvPicPr>
          <p:nvPr/>
        </p:nvPicPr>
        <p:blipFill>
          <a:blip r:embed="rId4"/>
          <a:stretch>
            <a:fillRect/>
          </a:stretch>
        </p:blipFill>
        <p:spPr>
          <a:xfrm>
            <a:off x="159390" y="762728"/>
            <a:ext cx="11803310" cy="5837297"/>
          </a:xfrm>
          <a:prstGeom prst="rect">
            <a:avLst/>
          </a:prstGeom>
        </p:spPr>
      </p:pic>
      <p:sp>
        <p:nvSpPr>
          <p:cNvPr id="24" name="Slide Number Placeholder 23"/>
          <p:cNvSpPr>
            <a:spLocks noGrp="1"/>
          </p:cNvSpPr>
          <p:nvPr>
            <p:ph type="sldNum" sz="quarter" idx="12"/>
          </p:nvPr>
        </p:nvSpPr>
        <p:spPr>
          <a:xfrm>
            <a:off x="159389" y="6447625"/>
            <a:ext cx="2844800" cy="304800"/>
          </a:xfrm>
        </p:spPr>
        <p:txBody>
          <a:bodyPr/>
          <a:lstStyle/>
          <a:p>
            <a:pPr algn="l">
              <a:defRPr/>
            </a:pPr>
            <a:fld id="{08156D9A-717C-4C36-974D-F6EE13F3C2A5}" type="slidenum">
              <a:rPr lang="en-US" altLang="en-US" smtClean="0">
                <a:solidFill>
                  <a:prstClr val="black"/>
                </a:solidFill>
              </a:rPr>
              <a:pPr algn="l">
                <a:defRPr/>
              </a:pPr>
              <a:t>9</a:t>
            </a:fld>
            <a:endParaRPr lang="en-US" altLang="en-US" dirty="0">
              <a:solidFill>
                <a:prstClr val="black"/>
              </a:solidFill>
            </a:endParaRPr>
          </a:p>
        </p:txBody>
      </p:sp>
    </p:spTree>
    <p:extLst>
      <p:ext uri="{BB962C8B-B14F-4D97-AF65-F5344CB8AC3E}">
        <p14:creationId xmlns:p14="http://schemas.microsoft.com/office/powerpoint/2010/main" val="1825378148"/>
      </p:ext>
    </p:extLst>
  </p:cSld>
  <p:clrMapOvr>
    <a:masterClrMapping/>
  </p:clrMapOvr>
  <p:timing>
    <p:tnLst>
      <p:par>
        <p:cTn id="1" dur="indefinite" restart="never" nodeType="tmRoot"/>
      </p:par>
    </p:tnLst>
  </p:timing>
</p:sld>
</file>

<file path=ppt/theme/theme1.xml><?xml version="1.0" encoding="utf-8"?>
<a:theme xmlns:a="http://schemas.openxmlformats.org/drawingml/2006/main" name="1_UCRTemplate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UCRTemplate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UCRTemplate1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UCRTemplate1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UCRTemplate1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UCRTemplate1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UCRTemplate1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UCRTemplate1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UCRTemplate1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UCRTemplate1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UCRTemplate1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UCRTemplate1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UCRTemplate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UCRTemplate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UCRTemplate1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UCRTemplate1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UCRTemplate1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UCRTemplate1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UCRTemplate1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UCRTemplate1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UCRTemplate1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UCRTemplate1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UCRTemplate1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UCRTemplate1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UCRTemplate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UCRTemplate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UCRTemplate1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UCRTemplate1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UCRTemplate1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UCRTemplate1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UCRTemplate1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UCRTemplate1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UCRTemplate1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UCRTemplate1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UCRTemplate1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UCRTemplate1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DBB083BF9FF644EB6925F3F8AA77806" ma:contentTypeVersion="0" ma:contentTypeDescription="Create a new document." ma:contentTypeScope="" ma:versionID="a914d227bd1516d8cf6316d3aab9e1fe">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C0C36BF-3066-4EE8-B072-BDBDDDC3AB0F}">
  <ds:schemaRefs>
    <ds:schemaRef ds:uri="http://schemas.microsoft.com/sharepoint/v3/contenttype/forms"/>
  </ds:schemaRefs>
</ds:datastoreItem>
</file>

<file path=customXml/itemProps2.xml><?xml version="1.0" encoding="utf-8"?>
<ds:datastoreItem xmlns:ds="http://schemas.openxmlformats.org/officeDocument/2006/customXml" ds:itemID="{6B887191-97DA-40A4-A05C-4709CDD3412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3F153158-FB73-473A-8AE4-9FA603606C24}">
  <ds:schemaRefs>
    <ds:schemaRef ds:uri="http://schemas.openxmlformats.org/package/2006/metadata/core-properties"/>
    <ds:schemaRef ds:uri="http://schemas.microsoft.com/office/2006/documentManagement/types"/>
    <ds:schemaRef ds:uri="http://purl.org/dc/dcmitype/"/>
    <ds:schemaRef ds:uri="http://schemas.microsoft.com/office/infopath/2007/PartnerControls"/>
    <ds:schemaRef ds:uri="http://www.w3.org/XML/1998/namespace"/>
    <ds:schemaRef ds:uri="http://schemas.microsoft.com/office/2006/metadata/properties"/>
    <ds:schemaRef ds:uri="http://purl.org/dc/terms/"/>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
  <TotalTime>45708</TotalTime>
  <Words>2731</Words>
  <Application>Microsoft Office PowerPoint</Application>
  <PresentationFormat>Widescreen</PresentationFormat>
  <Paragraphs>614</Paragraphs>
  <Slides>46</Slides>
  <Notes>20</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46</vt:i4>
      </vt:variant>
    </vt:vector>
  </HeadingPairs>
  <TitlesOfParts>
    <vt:vector size="54" baseType="lpstr">
      <vt:lpstr>Arial</vt:lpstr>
      <vt:lpstr>Calibri</vt:lpstr>
      <vt:lpstr>Times New Roman</vt:lpstr>
      <vt:lpstr>Tw Cen MT</vt:lpstr>
      <vt:lpstr>Wingdings</vt:lpstr>
      <vt:lpstr>1_UCRTemplate1</vt:lpstr>
      <vt:lpstr>2_UCRTemplate1</vt:lpstr>
      <vt:lpstr>3_UCRTemplate1</vt:lpstr>
      <vt:lpstr>PowerPoint Presentation</vt:lpstr>
      <vt:lpstr>TRAINER INTRODUCTION </vt:lpstr>
      <vt:lpstr>HOUSEKEEPING</vt:lpstr>
      <vt:lpstr>LEARNING OBJECTIVES</vt:lpstr>
      <vt:lpstr>LEARNING TOPICS</vt:lpstr>
      <vt:lpstr>PILOT PHASE II – UNIT INITIATION &amp; APPROVAL   </vt:lpstr>
      <vt:lpstr>PowerPoint Presentation</vt:lpstr>
      <vt:lpstr>INVOLUNTARY TERMINATION DEFINITION &amp; PROCESS OVERVIEW  </vt:lpstr>
      <vt:lpstr>INVOLUNTARY TERMINATION HIGH LEVEL PROCESS OVERVIEW   </vt:lpstr>
      <vt:lpstr>INVOLUNTARY TERMINATION HANDOFF MATRIX</vt:lpstr>
      <vt:lpstr>QUESTIONS</vt:lpstr>
      <vt:lpstr>PowerPoint Presentation</vt:lpstr>
      <vt:lpstr>ONBOARDING DEFINITION &amp; OVERVIEW   </vt:lpstr>
      <vt:lpstr>PowerPoint Presentation</vt:lpstr>
      <vt:lpstr>ONBOARDING HAND OFF MATRIX</vt:lpstr>
      <vt:lpstr>PRE-HIRE ONBOARDING HAND OFF MATRIX</vt:lpstr>
      <vt:lpstr>QUESTIONS</vt:lpstr>
      <vt:lpstr>PowerPoint Presentation</vt:lpstr>
      <vt:lpstr>PAYPATH ACTIONS OVERVIEW</vt:lpstr>
      <vt:lpstr>PowerPoint Presentation</vt:lpstr>
      <vt:lpstr>PowerPoint Presentation</vt:lpstr>
      <vt:lpstr>PAYPATH HANDOFF MATRIX</vt:lpstr>
      <vt:lpstr>QUESTIONS</vt:lpstr>
      <vt:lpstr>PowerPoint Presentation</vt:lpstr>
      <vt:lpstr>ON BEHALF OF DEFINITION  </vt:lpstr>
      <vt:lpstr>ON BEHALF CASE MANAGEMENT HIGH LEVEL PROCESS OVERVIEW </vt:lpstr>
      <vt:lpstr>ON BEHALF OF CASE MANAGEMENT HANDOFF MATRIX</vt:lpstr>
      <vt:lpstr>ON BEHALF OF CASE MANAGEMENT HANDOFF MATRIX</vt:lpstr>
      <vt:lpstr>ON BEHALF OF CASE MANAGEMENT HANDOFF MATRIX</vt:lpstr>
      <vt:lpstr>APO – FACULTY ADMINISTRATIVE APPOINTMENTS</vt:lpstr>
      <vt:lpstr>APO – FACULTY ADMINISTRATIVE APPOINTMENTS JOB CODES</vt:lpstr>
      <vt:lpstr>QUESTIONS</vt:lpstr>
      <vt:lpstr>PowerPoint Presentation</vt:lpstr>
      <vt:lpstr>PERSONAL DATA CHANGE HIGH LEVEL PROCESS OVERVIEW </vt:lpstr>
      <vt:lpstr>ONE TIME PAYMENT HIGH LEVEL PROCESS OVERVIEW </vt:lpstr>
      <vt:lpstr>VOLUNTARY TERMINATION HIGH LEVEL PROCESS OVERVIEW </vt:lpstr>
      <vt:lpstr>CONTINGENT WORKER HIGH LEVEL PROCESS OVERVIEW </vt:lpstr>
      <vt:lpstr>PROCESSES AWE WILL REMAIN IN SSC</vt:lpstr>
      <vt:lpstr>PowerPoint Presentation</vt:lpstr>
      <vt:lpstr>PowerPoint Presentation</vt:lpstr>
      <vt:lpstr>THINGS TO REMEMBER</vt:lpstr>
      <vt:lpstr>LEARNING OBJECTIVES REVIEW</vt:lpstr>
      <vt:lpstr>PowerPoint Presentation</vt:lpstr>
      <vt:lpstr>PowerPoint Presentation</vt:lpstr>
      <vt:lpstr>PowerPoint Presentation</vt:lpstr>
      <vt:lpstr>PowerPoint Presentation</vt:lpstr>
    </vt:vector>
  </TitlesOfParts>
  <Company>UC Riverside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Handoff Processes</dc:title>
  <dc:creator>Puja Pannu</dc:creator>
  <cp:lastModifiedBy>Lakesha Lee Welch</cp:lastModifiedBy>
  <cp:revision>1410</cp:revision>
  <cp:lastPrinted>2019-06-27T23:31:41Z</cp:lastPrinted>
  <dcterms:created xsi:type="dcterms:W3CDTF">2016-05-04T15:33:48Z</dcterms:created>
  <dcterms:modified xsi:type="dcterms:W3CDTF">2019-10-15T18:36:46Z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0x010100CDBB083BF9FF644EB6925F3F8AA77806</vt:lpwstr>
  </property>
</Properties>
</file>