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57"/>
  </p:notesMasterIdLst>
  <p:handoutMasterIdLst>
    <p:handoutMasterId r:id="rId58"/>
  </p:handoutMasterIdLst>
  <p:sldIdLst>
    <p:sldId id="413" r:id="rId5"/>
    <p:sldId id="448" r:id="rId6"/>
    <p:sldId id="449" r:id="rId7"/>
    <p:sldId id="562" r:id="rId8"/>
    <p:sldId id="450" r:id="rId9"/>
    <p:sldId id="652" r:id="rId10"/>
    <p:sldId id="653" r:id="rId11"/>
    <p:sldId id="654" r:id="rId12"/>
    <p:sldId id="659" r:id="rId13"/>
    <p:sldId id="658" r:id="rId14"/>
    <p:sldId id="657" r:id="rId15"/>
    <p:sldId id="656" r:id="rId16"/>
    <p:sldId id="663" r:id="rId17"/>
    <p:sldId id="662" r:id="rId18"/>
    <p:sldId id="661" r:id="rId19"/>
    <p:sldId id="660" r:id="rId20"/>
    <p:sldId id="665" r:id="rId21"/>
    <p:sldId id="664" r:id="rId22"/>
    <p:sldId id="697" r:id="rId23"/>
    <p:sldId id="699" r:id="rId24"/>
    <p:sldId id="698" r:id="rId25"/>
    <p:sldId id="700" r:id="rId26"/>
    <p:sldId id="668" r:id="rId27"/>
    <p:sldId id="667" r:id="rId28"/>
    <p:sldId id="666" r:id="rId29"/>
    <p:sldId id="671" r:id="rId30"/>
    <p:sldId id="670" r:id="rId31"/>
    <p:sldId id="669" r:id="rId32"/>
    <p:sldId id="674" r:id="rId33"/>
    <p:sldId id="673" r:id="rId34"/>
    <p:sldId id="672" r:id="rId35"/>
    <p:sldId id="676" r:id="rId36"/>
    <p:sldId id="675" r:id="rId37"/>
    <p:sldId id="691" r:id="rId38"/>
    <p:sldId id="692" r:id="rId39"/>
    <p:sldId id="677" r:id="rId40"/>
    <p:sldId id="678" r:id="rId41"/>
    <p:sldId id="679" r:id="rId42"/>
    <p:sldId id="681" r:id="rId43"/>
    <p:sldId id="693" r:id="rId44"/>
    <p:sldId id="682" r:id="rId45"/>
    <p:sldId id="684" r:id="rId46"/>
    <p:sldId id="683" r:id="rId47"/>
    <p:sldId id="601" r:id="rId48"/>
    <p:sldId id="613" r:id="rId49"/>
    <p:sldId id="612" r:id="rId50"/>
    <p:sldId id="605" r:id="rId51"/>
    <p:sldId id="685" r:id="rId52"/>
    <p:sldId id="686" r:id="rId53"/>
    <p:sldId id="687" r:id="rId54"/>
    <p:sldId id="688" r:id="rId55"/>
    <p:sldId id="689" r:id="rId5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439987-BF81-4F37-BD75-AC8708CD1EAC}">
          <p14:sldIdLst>
            <p14:sldId id="413"/>
            <p14:sldId id="448"/>
            <p14:sldId id="449"/>
            <p14:sldId id="562"/>
            <p14:sldId id="450"/>
            <p14:sldId id="652"/>
            <p14:sldId id="653"/>
            <p14:sldId id="654"/>
            <p14:sldId id="659"/>
            <p14:sldId id="658"/>
            <p14:sldId id="657"/>
            <p14:sldId id="656"/>
            <p14:sldId id="663"/>
            <p14:sldId id="662"/>
            <p14:sldId id="661"/>
            <p14:sldId id="660"/>
            <p14:sldId id="665"/>
            <p14:sldId id="664"/>
            <p14:sldId id="697"/>
            <p14:sldId id="699"/>
            <p14:sldId id="698"/>
            <p14:sldId id="700"/>
            <p14:sldId id="668"/>
            <p14:sldId id="667"/>
            <p14:sldId id="666"/>
            <p14:sldId id="671"/>
            <p14:sldId id="670"/>
            <p14:sldId id="669"/>
            <p14:sldId id="674"/>
            <p14:sldId id="673"/>
            <p14:sldId id="672"/>
            <p14:sldId id="676"/>
            <p14:sldId id="675"/>
            <p14:sldId id="691"/>
            <p14:sldId id="692"/>
            <p14:sldId id="677"/>
            <p14:sldId id="678"/>
            <p14:sldId id="679"/>
            <p14:sldId id="681"/>
            <p14:sldId id="693"/>
            <p14:sldId id="682"/>
            <p14:sldId id="684"/>
            <p14:sldId id="683"/>
            <p14:sldId id="601"/>
            <p14:sldId id="613"/>
            <p14:sldId id="612"/>
            <p14:sldId id="605"/>
            <p14:sldId id="685"/>
            <p14:sldId id="686"/>
            <p14:sldId id="687"/>
            <p14:sldId id="688"/>
            <p14:sldId id="6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OAD\Kerean" initials="F" lastIdx="3" clrIdx="0">
    <p:extLst>
      <p:ext uri="{19B8F6BF-5375-455C-9EA6-DF929625EA0E}">
        <p15:presenceInfo xmlns:p15="http://schemas.microsoft.com/office/powerpoint/2012/main" userId="FBOAD\Kerean" providerId="None"/>
      </p:ext>
    </p:extLst>
  </p:cmAuthor>
  <p:cmAuthor id="2" name="Heidie P Rhodes" initials="HPR" lastIdx="1" clrIdx="1">
    <p:extLst>
      <p:ext uri="{19B8F6BF-5375-455C-9EA6-DF929625EA0E}">
        <p15:presenceInfo xmlns:p15="http://schemas.microsoft.com/office/powerpoint/2012/main" userId="S-1-5-21-3758570256-276891776-3938476879-36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E75B6"/>
    <a:srgbClr val="006666"/>
    <a:srgbClr val="5B9BD5"/>
    <a:srgbClr val="004442"/>
    <a:srgbClr val="006699"/>
    <a:srgbClr val="0099CC"/>
    <a:srgbClr val="DEEBF7"/>
    <a:srgbClr val="E7E6E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5620" autoAdjust="0"/>
  </p:normalViewPr>
  <p:slideViewPr>
    <p:cSldViewPr snapToGrid="0">
      <p:cViewPr varScale="1">
        <p:scale>
          <a:sx n="81" d="100"/>
          <a:sy n="81" d="100"/>
        </p:scale>
        <p:origin x="74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78FDD-FC9E-4920-9230-44C30BB760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C4ECB7-C1BA-4E94-8333-86BD0F3AEF9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Describe Approval Workflow Engine in UCPath </a:t>
          </a:r>
          <a:endParaRPr kumimoji="0" lang="en-US" sz="1800" b="0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</a:endParaRPr>
        </a:p>
      </dgm:t>
    </dgm:pt>
    <dgm:pt modelId="{495C9488-C291-432E-8751-08E675CF5C77}" type="parTrans" cxnId="{22F777E6-659E-4DDB-B317-B670D5069E3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1FAE600-8E8A-412B-99F2-FC1C4492477A}" type="sibTrans" cxnId="{22F777E6-659E-4DDB-B317-B670D5069E3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C5A681F-7E74-4E33-B40E-6EA185C5CB4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Learn what to look for to approve/deny a transaction</a:t>
          </a:r>
        </a:p>
      </dgm:t>
    </dgm:pt>
    <dgm:pt modelId="{00A91F3D-B201-4C19-8A27-96E7E0239141}" type="parTrans" cxnId="{F8977CB7-401D-4CF9-BE26-291B294284F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652F082-FC6A-40D2-AAF1-BBA9DDD86B5F}" type="sibTrans" cxnId="{F8977CB7-401D-4CF9-BE26-291B294284F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220CC8E-E520-42D1-8A75-FEDD1A35375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Learn best practices on how to manage Worklist</a:t>
          </a:r>
        </a:p>
      </dgm:t>
    </dgm:pt>
    <dgm:pt modelId="{8B13F5BC-F4C8-4B12-91E4-3F75F8893CF5}" type="parTrans" cxnId="{D61173B9-FC6F-4A29-B0E7-19D282D0499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AE46153-F910-4D89-8F35-9FB6EB032C5F}" type="sibTrans" cxnId="{D61173B9-FC6F-4A29-B0E7-19D282D0499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08B55DE-06A8-4678-B973-AED65A1E23D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Recognize and define key UCPath terms and acronyms</a:t>
          </a:r>
          <a:endParaRPr kumimoji="0" lang="en-US" sz="1800" b="0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</a:endParaRPr>
        </a:p>
      </dgm:t>
    </dgm:pt>
    <dgm:pt modelId="{40198E81-13DD-412B-96E9-365ED0DB80EF}" type="sibTrans" cxnId="{523D9190-09E1-4541-9D3C-85807F6EFFD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FC921EA-4401-463B-8CE2-800010EADBBD}" type="parTrans" cxnId="{523D9190-09E1-4541-9D3C-85807F6EFFD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E12C2EF-858F-4514-88A0-8262CB482C7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Learn how to manage approvals</a:t>
          </a:r>
        </a:p>
      </dgm:t>
    </dgm:pt>
    <dgm:pt modelId="{D1A253B8-B43A-4CB4-8AB4-59C93D9DC66B}" type="parTrans" cxnId="{454B9B7E-BB86-4315-BE56-F0FD1F014A9A}">
      <dgm:prSet/>
      <dgm:spPr/>
      <dgm:t>
        <a:bodyPr/>
        <a:lstStyle/>
        <a:p>
          <a:endParaRPr lang="en-US"/>
        </a:p>
      </dgm:t>
    </dgm:pt>
    <dgm:pt modelId="{3528B785-77F6-4634-85D5-A533DE02B5D3}" type="sibTrans" cxnId="{454B9B7E-BB86-4315-BE56-F0FD1F014A9A}">
      <dgm:prSet/>
      <dgm:spPr/>
      <dgm:t>
        <a:bodyPr/>
        <a:lstStyle/>
        <a:p>
          <a:endParaRPr lang="en-US"/>
        </a:p>
      </dgm:t>
    </dgm:pt>
    <dgm:pt modelId="{6DF0711D-F902-4BA6-9244-CE60B453816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en-US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rPr>
            <a:t>Refresher on where to find pending transactions</a:t>
          </a:r>
          <a:endParaRPr lang="en-US" sz="1800" dirty="0" smtClean="0">
            <a:solidFill>
              <a:schemeClr val="tx1"/>
            </a:solidFill>
            <a:latin typeface="Arial"/>
          </a:endParaRPr>
        </a:p>
      </dgm:t>
    </dgm:pt>
    <dgm:pt modelId="{EC4DDA1E-4460-4342-902B-DDB7B980A505}" type="parTrans" cxnId="{3F4DDE7C-6616-4A3C-97F5-4741A43AFE4E}">
      <dgm:prSet/>
      <dgm:spPr/>
      <dgm:t>
        <a:bodyPr/>
        <a:lstStyle/>
        <a:p>
          <a:endParaRPr lang="en-US"/>
        </a:p>
      </dgm:t>
    </dgm:pt>
    <dgm:pt modelId="{DBD4EE8D-EF9C-48F4-A716-1F2385593511}" type="sibTrans" cxnId="{3F4DDE7C-6616-4A3C-97F5-4741A43AFE4E}">
      <dgm:prSet/>
      <dgm:spPr/>
      <dgm:t>
        <a:bodyPr/>
        <a:lstStyle/>
        <a:p>
          <a:endParaRPr lang="en-US"/>
        </a:p>
      </dgm:t>
    </dgm:pt>
    <dgm:pt modelId="{B85A5546-B280-46D7-B435-3516EFE10354}" type="pres">
      <dgm:prSet presAssocID="{B7D78FDD-FC9E-4920-9230-44C30BB760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C99C57-7FA4-4269-B2AB-2F68B4E45C1F}" type="pres">
      <dgm:prSet presAssocID="{11C4ECB7-C1BA-4E94-8333-86BD0F3AEF96}" presName="parentText" presStyleLbl="node1" presStyleIdx="0" presStyleCnt="6" custScaleY="53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ACBE-24F9-41F2-A20B-996965D523A0}" type="pres">
      <dgm:prSet presAssocID="{A1FAE600-8E8A-412B-99F2-FC1C4492477A}" presName="spacer" presStyleCnt="0"/>
      <dgm:spPr/>
    </dgm:pt>
    <dgm:pt modelId="{AC04029B-BECE-4E3C-9E31-6402017BD416}" type="pres">
      <dgm:prSet presAssocID="{4C5A681F-7E74-4E33-B40E-6EA185C5CB44}" presName="parentText" presStyleLbl="node1" presStyleIdx="1" presStyleCnt="6" custScaleY="53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548D1-11C4-4BC7-99A7-A610F186C479}" type="pres">
      <dgm:prSet presAssocID="{D652F082-FC6A-40D2-AAF1-BBA9DDD86B5F}" presName="spacer" presStyleCnt="0"/>
      <dgm:spPr/>
    </dgm:pt>
    <dgm:pt modelId="{FFC3FC24-CF88-479A-91C0-2433C9C0B52F}" type="pres">
      <dgm:prSet presAssocID="{E220CC8E-E520-42D1-8A75-FEDD1A35375F}" presName="parentText" presStyleLbl="node1" presStyleIdx="2" presStyleCnt="6" custScaleY="53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B9B8B-28C0-4ACC-80A1-C3A2FCFBE895}" type="pres">
      <dgm:prSet presAssocID="{6AE46153-F910-4D89-8F35-9FB6EB032C5F}" presName="spacer" presStyleCnt="0"/>
      <dgm:spPr/>
    </dgm:pt>
    <dgm:pt modelId="{68DEB50F-FC7A-4913-BCA4-405CED7D8FED}" type="pres">
      <dgm:prSet presAssocID="{6E12C2EF-858F-4514-88A0-8262CB482C79}" presName="parentText" presStyleLbl="node1" presStyleIdx="3" presStyleCnt="6" custScaleY="558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7956C-9C0B-4182-91A3-FA459AD012A8}" type="pres">
      <dgm:prSet presAssocID="{3528B785-77F6-4634-85D5-A533DE02B5D3}" presName="spacer" presStyleCnt="0"/>
      <dgm:spPr/>
    </dgm:pt>
    <dgm:pt modelId="{5980F845-4958-481F-9B32-9408007EF008}" type="pres">
      <dgm:prSet presAssocID="{6DF0711D-F902-4BA6-9244-CE60B4538162}" presName="parentText" presStyleLbl="node1" presStyleIdx="4" presStyleCnt="6" custScaleY="624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6773C-EB40-4577-AEC9-EC573754AB9F}" type="pres">
      <dgm:prSet presAssocID="{DBD4EE8D-EF9C-48F4-A716-1F2385593511}" presName="spacer" presStyleCnt="0"/>
      <dgm:spPr/>
    </dgm:pt>
    <dgm:pt modelId="{BAB01FF2-6C87-4DF2-983C-6260EEC78C49}" type="pres">
      <dgm:prSet presAssocID="{C08B55DE-06A8-4678-B973-AED65A1E23DA}" presName="parentText" presStyleLbl="node1" presStyleIdx="5" presStyleCnt="6" custScaleY="53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0AD73-0A31-4FEA-9F38-CEFA33F0D6CE}" type="presOf" srcId="{6DF0711D-F902-4BA6-9244-CE60B4538162}" destId="{5980F845-4958-481F-9B32-9408007EF008}" srcOrd="0" destOrd="0" presId="urn:microsoft.com/office/officeart/2005/8/layout/vList2"/>
    <dgm:cxn modelId="{3F4DDE7C-6616-4A3C-97F5-4741A43AFE4E}" srcId="{B7D78FDD-FC9E-4920-9230-44C30BB760F9}" destId="{6DF0711D-F902-4BA6-9244-CE60B4538162}" srcOrd="4" destOrd="0" parTransId="{EC4DDA1E-4460-4342-902B-DDB7B980A505}" sibTransId="{DBD4EE8D-EF9C-48F4-A716-1F2385593511}"/>
    <dgm:cxn modelId="{523D9190-09E1-4541-9D3C-85807F6EFFDE}" srcId="{B7D78FDD-FC9E-4920-9230-44C30BB760F9}" destId="{C08B55DE-06A8-4678-B973-AED65A1E23DA}" srcOrd="5" destOrd="0" parTransId="{CFC921EA-4401-463B-8CE2-800010EADBBD}" sibTransId="{40198E81-13DD-412B-96E9-365ED0DB80EF}"/>
    <dgm:cxn modelId="{AB863E10-35BD-46BD-8E4F-3C00970C29E7}" type="presOf" srcId="{6E12C2EF-858F-4514-88A0-8262CB482C79}" destId="{68DEB50F-FC7A-4913-BCA4-405CED7D8FED}" srcOrd="0" destOrd="0" presId="urn:microsoft.com/office/officeart/2005/8/layout/vList2"/>
    <dgm:cxn modelId="{4F5EBAF9-2619-46A0-81E5-7BDE728B8C02}" type="presOf" srcId="{4C5A681F-7E74-4E33-B40E-6EA185C5CB44}" destId="{AC04029B-BECE-4E3C-9E31-6402017BD416}" srcOrd="0" destOrd="0" presId="urn:microsoft.com/office/officeart/2005/8/layout/vList2"/>
    <dgm:cxn modelId="{F8977CB7-401D-4CF9-BE26-291B294284FD}" srcId="{B7D78FDD-FC9E-4920-9230-44C30BB760F9}" destId="{4C5A681F-7E74-4E33-B40E-6EA185C5CB44}" srcOrd="1" destOrd="0" parTransId="{00A91F3D-B201-4C19-8A27-96E7E0239141}" sibTransId="{D652F082-FC6A-40D2-AAF1-BBA9DDD86B5F}"/>
    <dgm:cxn modelId="{5F7D6DC5-2719-49FB-BE61-D59A4A904EF0}" type="presOf" srcId="{E220CC8E-E520-42D1-8A75-FEDD1A35375F}" destId="{FFC3FC24-CF88-479A-91C0-2433C9C0B52F}" srcOrd="0" destOrd="0" presId="urn:microsoft.com/office/officeart/2005/8/layout/vList2"/>
    <dgm:cxn modelId="{22F777E6-659E-4DDB-B317-B670D5069E35}" srcId="{B7D78FDD-FC9E-4920-9230-44C30BB760F9}" destId="{11C4ECB7-C1BA-4E94-8333-86BD0F3AEF96}" srcOrd="0" destOrd="0" parTransId="{495C9488-C291-432E-8751-08E675CF5C77}" sibTransId="{A1FAE600-8E8A-412B-99F2-FC1C4492477A}"/>
    <dgm:cxn modelId="{B2A54E26-B5F6-4D49-B77C-63E09D6B170F}" type="presOf" srcId="{11C4ECB7-C1BA-4E94-8333-86BD0F3AEF96}" destId="{A3C99C57-7FA4-4269-B2AB-2F68B4E45C1F}" srcOrd="0" destOrd="0" presId="urn:microsoft.com/office/officeart/2005/8/layout/vList2"/>
    <dgm:cxn modelId="{0BD92056-91ED-48E2-9FBC-A581B4B5FCDD}" type="presOf" srcId="{C08B55DE-06A8-4678-B973-AED65A1E23DA}" destId="{BAB01FF2-6C87-4DF2-983C-6260EEC78C49}" srcOrd="0" destOrd="0" presId="urn:microsoft.com/office/officeart/2005/8/layout/vList2"/>
    <dgm:cxn modelId="{3D9070FD-30FD-4414-8302-8C07B615E684}" type="presOf" srcId="{B7D78FDD-FC9E-4920-9230-44C30BB760F9}" destId="{B85A5546-B280-46D7-B435-3516EFE10354}" srcOrd="0" destOrd="0" presId="urn:microsoft.com/office/officeart/2005/8/layout/vList2"/>
    <dgm:cxn modelId="{D61173B9-FC6F-4A29-B0E7-19D282D0499E}" srcId="{B7D78FDD-FC9E-4920-9230-44C30BB760F9}" destId="{E220CC8E-E520-42D1-8A75-FEDD1A35375F}" srcOrd="2" destOrd="0" parTransId="{8B13F5BC-F4C8-4B12-91E4-3F75F8893CF5}" sibTransId="{6AE46153-F910-4D89-8F35-9FB6EB032C5F}"/>
    <dgm:cxn modelId="{454B9B7E-BB86-4315-BE56-F0FD1F014A9A}" srcId="{B7D78FDD-FC9E-4920-9230-44C30BB760F9}" destId="{6E12C2EF-858F-4514-88A0-8262CB482C79}" srcOrd="3" destOrd="0" parTransId="{D1A253B8-B43A-4CB4-8AB4-59C93D9DC66B}" sibTransId="{3528B785-77F6-4634-85D5-A533DE02B5D3}"/>
    <dgm:cxn modelId="{77C20E78-B9D1-4796-AC1E-E915FBCAAD68}" type="presParOf" srcId="{B85A5546-B280-46D7-B435-3516EFE10354}" destId="{A3C99C57-7FA4-4269-B2AB-2F68B4E45C1F}" srcOrd="0" destOrd="0" presId="urn:microsoft.com/office/officeart/2005/8/layout/vList2"/>
    <dgm:cxn modelId="{DAC5873A-2423-4ED9-8166-8E5D625AB489}" type="presParOf" srcId="{B85A5546-B280-46D7-B435-3516EFE10354}" destId="{E59EACBE-24F9-41F2-A20B-996965D523A0}" srcOrd="1" destOrd="0" presId="urn:microsoft.com/office/officeart/2005/8/layout/vList2"/>
    <dgm:cxn modelId="{5C724DBB-A20D-4BDD-A83B-1C3E2CE48454}" type="presParOf" srcId="{B85A5546-B280-46D7-B435-3516EFE10354}" destId="{AC04029B-BECE-4E3C-9E31-6402017BD416}" srcOrd="2" destOrd="0" presId="urn:microsoft.com/office/officeart/2005/8/layout/vList2"/>
    <dgm:cxn modelId="{E2E24456-9791-41C8-957E-774EFF058C87}" type="presParOf" srcId="{B85A5546-B280-46D7-B435-3516EFE10354}" destId="{079548D1-11C4-4BC7-99A7-A610F186C479}" srcOrd="3" destOrd="0" presId="urn:microsoft.com/office/officeart/2005/8/layout/vList2"/>
    <dgm:cxn modelId="{C44E1F7A-6BF3-400E-AC0E-2E8425E34BCE}" type="presParOf" srcId="{B85A5546-B280-46D7-B435-3516EFE10354}" destId="{FFC3FC24-CF88-479A-91C0-2433C9C0B52F}" srcOrd="4" destOrd="0" presId="urn:microsoft.com/office/officeart/2005/8/layout/vList2"/>
    <dgm:cxn modelId="{2CFB606B-BD14-4B24-B38F-04A97FB85941}" type="presParOf" srcId="{B85A5546-B280-46D7-B435-3516EFE10354}" destId="{ECAB9B8B-28C0-4ACC-80A1-C3A2FCFBE895}" srcOrd="5" destOrd="0" presId="urn:microsoft.com/office/officeart/2005/8/layout/vList2"/>
    <dgm:cxn modelId="{AA3A7A0F-132B-448D-BC91-FECC36F46F4F}" type="presParOf" srcId="{B85A5546-B280-46D7-B435-3516EFE10354}" destId="{68DEB50F-FC7A-4913-BCA4-405CED7D8FED}" srcOrd="6" destOrd="0" presId="urn:microsoft.com/office/officeart/2005/8/layout/vList2"/>
    <dgm:cxn modelId="{36F183A7-FBB4-42D5-942E-5712CCABB28F}" type="presParOf" srcId="{B85A5546-B280-46D7-B435-3516EFE10354}" destId="{CB27956C-9C0B-4182-91A3-FA459AD012A8}" srcOrd="7" destOrd="0" presId="urn:microsoft.com/office/officeart/2005/8/layout/vList2"/>
    <dgm:cxn modelId="{DC075165-0C1E-4719-9F66-7A961909120A}" type="presParOf" srcId="{B85A5546-B280-46D7-B435-3516EFE10354}" destId="{5980F845-4958-481F-9B32-9408007EF008}" srcOrd="8" destOrd="0" presId="urn:microsoft.com/office/officeart/2005/8/layout/vList2"/>
    <dgm:cxn modelId="{1923887E-78C2-4026-8B53-72B02C2B55A8}" type="presParOf" srcId="{B85A5546-B280-46D7-B435-3516EFE10354}" destId="{EBA6773C-EB40-4577-AEC9-EC573754AB9F}" srcOrd="9" destOrd="0" presId="urn:microsoft.com/office/officeart/2005/8/layout/vList2"/>
    <dgm:cxn modelId="{889CE414-5A5E-4559-9428-F96B791CC3F1}" type="presParOf" srcId="{B85A5546-B280-46D7-B435-3516EFE10354}" destId="{BAB01FF2-6C87-4DF2-983C-6260EEC78C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43E950-AFBD-4320-B858-F1BA576B7A59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A7600-8343-4684-ACD9-26DD02B330E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Current Effective Date</a:t>
          </a:r>
          <a:endParaRPr lang="en-US" dirty="0"/>
        </a:p>
      </dgm:t>
    </dgm:pt>
    <dgm:pt modelId="{D812B0AC-3382-48FC-868D-A97D8AA33F16}" type="parTrans" cxnId="{2CA8E3BA-1396-4C74-9F5D-596393407172}">
      <dgm:prSet/>
      <dgm:spPr/>
      <dgm:t>
        <a:bodyPr/>
        <a:lstStyle/>
        <a:p>
          <a:endParaRPr lang="en-US"/>
        </a:p>
      </dgm:t>
    </dgm:pt>
    <dgm:pt modelId="{25966026-7534-4F5E-BEAF-2F718DAC13AA}" type="sibTrans" cxnId="{2CA8E3BA-1396-4C74-9F5D-596393407172}">
      <dgm:prSet/>
      <dgm:spPr/>
      <dgm:t>
        <a:bodyPr/>
        <a:lstStyle/>
        <a:p>
          <a:endParaRPr lang="en-US"/>
        </a:p>
      </dgm:t>
    </dgm:pt>
    <dgm:pt modelId="{30D5D12F-28AB-4C54-9556-6AB80E95E20F}">
      <dgm:prSet phldrT="[Text]" custT="1"/>
      <dgm:spPr>
        <a:ln w="25400"/>
      </dgm:spPr>
      <dgm:t>
        <a:bodyPr anchor="ctr"/>
        <a:lstStyle/>
        <a:p>
          <a:r>
            <a:rPr lang="en-US" sz="1400" dirty="0" smtClean="0"/>
            <a:t>Date that is less than or equal to the current system date</a:t>
          </a:r>
          <a:endParaRPr lang="en-US" sz="1400" dirty="0"/>
        </a:p>
      </dgm:t>
    </dgm:pt>
    <dgm:pt modelId="{42D27971-076B-421E-B235-70CB3DC49B83}" type="parTrans" cxnId="{2FCDCD2B-FD70-4C6B-81FD-02065D093978}">
      <dgm:prSet/>
      <dgm:spPr/>
      <dgm:t>
        <a:bodyPr/>
        <a:lstStyle/>
        <a:p>
          <a:endParaRPr lang="en-US"/>
        </a:p>
      </dgm:t>
    </dgm:pt>
    <dgm:pt modelId="{2261DC81-BC0F-4AB5-97CA-510B4D35E5B2}" type="sibTrans" cxnId="{2FCDCD2B-FD70-4C6B-81FD-02065D093978}">
      <dgm:prSet/>
      <dgm:spPr/>
      <dgm:t>
        <a:bodyPr/>
        <a:lstStyle/>
        <a:p>
          <a:endParaRPr lang="en-US"/>
        </a:p>
      </dgm:t>
    </dgm:pt>
    <dgm:pt modelId="{4B6EBE6A-EA9F-4D27-BB7C-81D9E0046678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US" dirty="0" smtClean="0"/>
            <a:t>Historic Effective Date</a:t>
          </a:r>
          <a:endParaRPr lang="en-US" dirty="0"/>
        </a:p>
      </dgm:t>
    </dgm:pt>
    <dgm:pt modelId="{2AAEEA7A-0FC4-407E-9A3B-9F9193A4B08F}" type="parTrans" cxnId="{43379D85-AAFE-4D41-84ED-2B54AAB3DB0C}">
      <dgm:prSet/>
      <dgm:spPr/>
      <dgm:t>
        <a:bodyPr/>
        <a:lstStyle/>
        <a:p>
          <a:endParaRPr lang="en-US"/>
        </a:p>
      </dgm:t>
    </dgm:pt>
    <dgm:pt modelId="{F949B812-0BA0-476D-AD20-469C2F1ADF61}" type="sibTrans" cxnId="{43379D85-AAFE-4D41-84ED-2B54AAB3DB0C}">
      <dgm:prSet/>
      <dgm:spPr/>
      <dgm:t>
        <a:bodyPr/>
        <a:lstStyle/>
        <a:p>
          <a:endParaRPr lang="en-US"/>
        </a:p>
      </dgm:t>
    </dgm:pt>
    <dgm:pt modelId="{EA8FF224-68C1-4219-B184-9669F0177F8E}">
      <dgm:prSet phldrT="[Text]" custT="1"/>
      <dgm:spPr>
        <a:ln w="25400"/>
      </dgm:spPr>
      <dgm:t>
        <a:bodyPr anchor="ctr"/>
        <a:lstStyle/>
        <a:p>
          <a:r>
            <a:rPr lang="en-US" sz="1400" dirty="0" smtClean="0"/>
            <a:t>Dates that are less than the current information</a:t>
          </a:r>
          <a:endParaRPr lang="en-US" sz="1400" dirty="0"/>
        </a:p>
      </dgm:t>
    </dgm:pt>
    <dgm:pt modelId="{578F5E45-0D77-4C8B-BF0B-E978B23F57A5}" type="parTrans" cxnId="{74F1D891-5F8D-4320-8EBF-E76BE3E61971}">
      <dgm:prSet/>
      <dgm:spPr/>
      <dgm:t>
        <a:bodyPr/>
        <a:lstStyle/>
        <a:p>
          <a:endParaRPr lang="en-US"/>
        </a:p>
      </dgm:t>
    </dgm:pt>
    <dgm:pt modelId="{130983AC-4774-4742-A851-59A7059D2E81}" type="sibTrans" cxnId="{74F1D891-5F8D-4320-8EBF-E76BE3E61971}">
      <dgm:prSet/>
      <dgm:spPr/>
      <dgm:t>
        <a:bodyPr/>
        <a:lstStyle/>
        <a:p>
          <a:endParaRPr lang="en-US"/>
        </a:p>
      </dgm:t>
    </dgm:pt>
    <dgm:pt modelId="{0D05A1DF-D500-4656-B5F5-5019B6C3A90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Retro Effective Date</a:t>
          </a:r>
          <a:endParaRPr lang="en-US" dirty="0"/>
        </a:p>
      </dgm:t>
    </dgm:pt>
    <dgm:pt modelId="{E1B35745-2B19-4D62-83A4-2B16831244C0}" type="parTrans" cxnId="{51D5A141-F358-44C4-886B-13E0149F1128}">
      <dgm:prSet/>
      <dgm:spPr/>
      <dgm:t>
        <a:bodyPr/>
        <a:lstStyle/>
        <a:p>
          <a:endParaRPr lang="en-US"/>
        </a:p>
      </dgm:t>
    </dgm:pt>
    <dgm:pt modelId="{BC286DBD-7498-4CAC-9397-3807C739E5A3}" type="sibTrans" cxnId="{51D5A141-F358-44C4-886B-13E0149F1128}">
      <dgm:prSet/>
      <dgm:spPr/>
      <dgm:t>
        <a:bodyPr/>
        <a:lstStyle/>
        <a:p>
          <a:endParaRPr lang="en-US"/>
        </a:p>
      </dgm:t>
    </dgm:pt>
    <dgm:pt modelId="{F943DAB8-3808-42A3-A671-409025DD2307}">
      <dgm:prSet phldrT="[Text]" custT="1"/>
      <dgm:spPr>
        <a:ln w="25400"/>
      </dgm:spPr>
      <dgm:t>
        <a:bodyPr/>
        <a:lstStyle/>
        <a:p>
          <a:r>
            <a:rPr lang="en-US" sz="1400" dirty="0" smtClean="0"/>
            <a:t>Date prior to the current pay period begin date </a:t>
          </a:r>
          <a:endParaRPr lang="en-US" sz="1400" dirty="0"/>
        </a:p>
      </dgm:t>
    </dgm:pt>
    <dgm:pt modelId="{639D0225-C988-4083-9C7E-4DE9DB552BEE}" type="parTrans" cxnId="{61942CE5-49FD-4BED-A1D0-0F33FD1B17AA}">
      <dgm:prSet/>
      <dgm:spPr/>
      <dgm:t>
        <a:bodyPr/>
        <a:lstStyle/>
        <a:p>
          <a:endParaRPr lang="en-US"/>
        </a:p>
      </dgm:t>
    </dgm:pt>
    <dgm:pt modelId="{FC4729A4-951F-42C6-96EC-5D32D6279F88}" type="sibTrans" cxnId="{61942CE5-49FD-4BED-A1D0-0F33FD1B17AA}">
      <dgm:prSet/>
      <dgm:spPr/>
      <dgm:t>
        <a:bodyPr/>
        <a:lstStyle/>
        <a:p>
          <a:endParaRPr lang="en-US"/>
        </a:p>
      </dgm:t>
    </dgm:pt>
    <dgm:pt modelId="{EB0B382E-6760-4F6B-9BF2-5D792AEEAB6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Future Effective Date</a:t>
          </a:r>
          <a:endParaRPr lang="en-US" dirty="0"/>
        </a:p>
      </dgm:t>
    </dgm:pt>
    <dgm:pt modelId="{6872CBAC-81CE-4364-93E7-E5283D4D5A4C}" type="parTrans" cxnId="{700F0333-F449-4E9A-827C-C05688E5AFA3}">
      <dgm:prSet/>
      <dgm:spPr/>
      <dgm:t>
        <a:bodyPr/>
        <a:lstStyle/>
        <a:p>
          <a:endParaRPr lang="en-US"/>
        </a:p>
      </dgm:t>
    </dgm:pt>
    <dgm:pt modelId="{EE76AED0-23D5-4866-87C2-36E74E4C5D35}" type="sibTrans" cxnId="{700F0333-F449-4E9A-827C-C05688E5AFA3}">
      <dgm:prSet/>
      <dgm:spPr/>
      <dgm:t>
        <a:bodyPr/>
        <a:lstStyle/>
        <a:p>
          <a:endParaRPr lang="en-US"/>
        </a:p>
      </dgm:t>
    </dgm:pt>
    <dgm:pt modelId="{5E6AEF36-67C1-431A-9144-A85985B1049A}">
      <dgm:prSet phldrT="[Text]"/>
      <dgm:spPr>
        <a:ln w="25400"/>
      </dgm:spPr>
      <dgm:t>
        <a:bodyPr/>
        <a:lstStyle/>
        <a:p>
          <a:endParaRPr lang="en-US" sz="1200" dirty="0"/>
        </a:p>
      </dgm:t>
    </dgm:pt>
    <dgm:pt modelId="{0CB587C3-FAF6-49BC-9890-CD10F9B696CA}" type="parTrans" cxnId="{5DD264B8-C744-468F-9C4F-054615D365EA}">
      <dgm:prSet/>
      <dgm:spPr/>
      <dgm:t>
        <a:bodyPr/>
        <a:lstStyle/>
        <a:p>
          <a:endParaRPr lang="en-US"/>
        </a:p>
      </dgm:t>
    </dgm:pt>
    <dgm:pt modelId="{108C4064-325C-4C79-895A-4B835AFC682A}" type="sibTrans" cxnId="{5DD264B8-C744-468F-9C4F-054615D365EA}">
      <dgm:prSet/>
      <dgm:spPr/>
      <dgm:t>
        <a:bodyPr/>
        <a:lstStyle/>
        <a:p>
          <a:endParaRPr lang="en-US"/>
        </a:p>
      </dgm:t>
    </dgm:pt>
    <dgm:pt modelId="{F059E7E9-1E98-473C-9CF1-4A44AD37600F}">
      <dgm:prSet phldrT="[Text]" custT="1"/>
      <dgm:spPr>
        <a:ln w="25400"/>
      </dgm:spPr>
      <dgm:t>
        <a:bodyPr/>
        <a:lstStyle/>
        <a:p>
          <a:pPr marL="58738" indent="-58738"/>
          <a:r>
            <a:rPr lang="en-US" sz="1400" dirty="0" smtClean="0"/>
            <a:t>Effective    dates that are greater than the current information </a:t>
          </a:r>
          <a:endParaRPr lang="en-US" sz="1200" dirty="0"/>
        </a:p>
      </dgm:t>
    </dgm:pt>
    <dgm:pt modelId="{07B7846C-3E9B-4F31-850E-E69E1B61F225}" type="parTrans" cxnId="{B1C33743-553A-4FE7-9228-7B520A6B8DE9}">
      <dgm:prSet/>
      <dgm:spPr/>
      <dgm:t>
        <a:bodyPr/>
        <a:lstStyle/>
        <a:p>
          <a:endParaRPr lang="en-US"/>
        </a:p>
      </dgm:t>
    </dgm:pt>
    <dgm:pt modelId="{6E78D794-6DE2-463D-BEA4-FAA0B1DE7CCC}" type="sibTrans" cxnId="{B1C33743-553A-4FE7-9228-7B520A6B8DE9}">
      <dgm:prSet/>
      <dgm:spPr/>
      <dgm:t>
        <a:bodyPr/>
        <a:lstStyle/>
        <a:p>
          <a:endParaRPr lang="en-US"/>
        </a:p>
      </dgm:t>
    </dgm:pt>
    <dgm:pt modelId="{FD9A8259-192A-4BC6-818A-617CFA5EBB20}" type="pres">
      <dgm:prSet presAssocID="{B243E950-AFBD-4320-B858-F1BA576B7A5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85339A-2B75-4397-8422-76AFD3838341}" type="pres">
      <dgm:prSet presAssocID="{B243E950-AFBD-4320-B858-F1BA576B7A59}" presName="children" presStyleCnt="0"/>
      <dgm:spPr/>
    </dgm:pt>
    <dgm:pt modelId="{5CF481F4-8CE5-473A-89A8-D5294B543E1F}" type="pres">
      <dgm:prSet presAssocID="{B243E950-AFBD-4320-B858-F1BA576B7A59}" presName="child1group" presStyleCnt="0"/>
      <dgm:spPr/>
    </dgm:pt>
    <dgm:pt modelId="{A6EE6401-4BEB-4336-AB91-98367CCE8DE7}" type="pres">
      <dgm:prSet presAssocID="{B243E950-AFBD-4320-B858-F1BA576B7A59}" presName="child1" presStyleLbl="bgAcc1" presStyleIdx="0" presStyleCnt="4"/>
      <dgm:spPr/>
      <dgm:t>
        <a:bodyPr/>
        <a:lstStyle/>
        <a:p>
          <a:endParaRPr lang="en-US"/>
        </a:p>
      </dgm:t>
    </dgm:pt>
    <dgm:pt modelId="{DE04BFC0-1C8A-4CE9-833E-AE4C2D8EE7AF}" type="pres">
      <dgm:prSet presAssocID="{B243E950-AFBD-4320-B858-F1BA576B7A5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11365-003D-4477-8E48-1A81542887D9}" type="pres">
      <dgm:prSet presAssocID="{B243E950-AFBD-4320-B858-F1BA576B7A59}" presName="child2group" presStyleCnt="0"/>
      <dgm:spPr/>
    </dgm:pt>
    <dgm:pt modelId="{FC2CE8CC-1AC6-406C-95BA-06493B183EB7}" type="pres">
      <dgm:prSet presAssocID="{B243E950-AFBD-4320-B858-F1BA576B7A59}" presName="child2" presStyleLbl="bgAcc1" presStyleIdx="1" presStyleCnt="4"/>
      <dgm:spPr/>
      <dgm:t>
        <a:bodyPr/>
        <a:lstStyle/>
        <a:p>
          <a:endParaRPr lang="en-US"/>
        </a:p>
      </dgm:t>
    </dgm:pt>
    <dgm:pt modelId="{75342928-8DD9-454B-96F5-05122F5308E0}" type="pres">
      <dgm:prSet presAssocID="{B243E950-AFBD-4320-B858-F1BA576B7A5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2B699-1F84-4CD5-9DAC-988800611351}" type="pres">
      <dgm:prSet presAssocID="{B243E950-AFBD-4320-B858-F1BA576B7A59}" presName="child3group" presStyleCnt="0"/>
      <dgm:spPr/>
    </dgm:pt>
    <dgm:pt modelId="{757BC043-16F9-476D-8034-DB7FB97F7BAB}" type="pres">
      <dgm:prSet presAssocID="{B243E950-AFBD-4320-B858-F1BA576B7A59}" presName="child3" presStyleLbl="bgAcc1" presStyleIdx="2" presStyleCnt="4"/>
      <dgm:spPr/>
      <dgm:t>
        <a:bodyPr/>
        <a:lstStyle/>
        <a:p>
          <a:endParaRPr lang="en-US"/>
        </a:p>
      </dgm:t>
    </dgm:pt>
    <dgm:pt modelId="{6F15E816-E065-4BE8-B73A-AE8F924CFD0D}" type="pres">
      <dgm:prSet presAssocID="{B243E950-AFBD-4320-B858-F1BA576B7A5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17674-9373-454E-8B47-6D5374F82852}" type="pres">
      <dgm:prSet presAssocID="{B243E950-AFBD-4320-B858-F1BA576B7A59}" presName="child4group" presStyleCnt="0"/>
      <dgm:spPr/>
    </dgm:pt>
    <dgm:pt modelId="{142BAB1F-6A41-4244-939A-AAF69C729911}" type="pres">
      <dgm:prSet presAssocID="{B243E950-AFBD-4320-B858-F1BA576B7A59}" presName="child4" presStyleLbl="bgAcc1" presStyleIdx="3" presStyleCnt="4"/>
      <dgm:spPr/>
      <dgm:t>
        <a:bodyPr/>
        <a:lstStyle/>
        <a:p>
          <a:endParaRPr lang="en-US"/>
        </a:p>
      </dgm:t>
    </dgm:pt>
    <dgm:pt modelId="{1F867624-64C1-4FFA-B0C6-ED0573A6FB02}" type="pres">
      <dgm:prSet presAssocID="{B243E950-AFBD-4320-B858-F1BA576B7A5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AC1F5-EE21-4BD8-B933-BF8DE6E77D0F}" type="pres">
      <dgm:prSet presAssocID="{B243E950-AFBD-4320-B858-F1BA576B7A59}" presName="childPlaceholder" presStyleCnt="0"/>
      <dgm:spPr/>
    </dgm:pt>
    <dgm:pt modelId="{671BDBA1-B200-47D4-9841-B25504574D00}" type="pres">
      <dgm:prSet presAssocID="{B243E950-AFBD-4320-B858-F1BA576B7A59}" presName="circle" presStyleCnt="0"/>
      <dgm:spPr/>
    </dgm:pt>
    <dgm:pt modelId="{0CD7ABAC-4813-43BE-8344-06E6FFBB68D4}" type="pres">
      <dgm:prSet presAssocID="{B243E950-AFBD-4320-B858-F1BA576B7A5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A6273-723D-4228-ABFE-1CDF7DCBCAE6}" type="pres">
      <dgm:prSet presAssocID="{B243E950-AFBD-4320-B858-F1BA576B7A5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C791A-20C2-40FE-AE50-FDEB68F1ECF4}" type="pres">
      <dgm:prSet presAssocID="{B243E950-AFBD-4320-B858-F1BA576B7A5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42696-0A7A-46FF-9DC2-FAC42D66C4DD}" type="pres">
      <dgm:prSet presAssocID="{B243E950-AFBD-4320-B858-F1BA576B7A5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65DA4-D532-44BA-B3FE-DB2988F39C61}" type="pres">
      <dgm:prSet presAssocID="{B243E950-AFBD-4320-B858-F1BA576B7A59}" presName="quadrantPlaceholder" presStyleCnt="0"/>
      <dgm:spPr/>
    </dgm:pt>
    <dgm:pt modelId="{246CC4D5-4033-49C7-87B9-96D89F7E066A}" type="pres">
      <dgm:prSet presAssocID="{B243E950-AFBD-4320-B858-F1BA576B7A59}" presName="center1" presStyleLbl="fgShp" presStyleIdx="0" presStyleCnt="2"/>
      <dgm:spPr/>
    </dgm:pt>
    <dgm:pt modelId="{189C5333-0D3F-4485-9D16-205E501D851D}" type="pres">
      <dgm:prSet presAssocID="{B243E950-AFBD-4320-B858-F1BA576B7A59}" presName="center2" presStyleLbl="fgShp" presStyleIdx="1" presStyleCnt="2"/>
      <dgm:spPr/>
    </dgm:pt>
  </dgm:ptLst>
  <dgm:cxnLst>
    <dgm:cxn modelId="{5DD264B8-C744-468F-9C4F-054615D365EA}" srcId="{0D05A1DF-D500-4656-B5F5-5019B6C3A907}" destId="{5E6AEF36-67C1-431A-9144-A85985B1049A}" srcOrd="0" destOrd="0" parTransId="{0CB587C3-FAF6-49BC-9890-CD10F9B696CA}" sibTransId="{108C4064-325C-4C79-895A-4B835AFC682A}"/>
    <dgm:cxn modelId="{43379D85-AAFE-4D41-84ED-2B54AAB3DB0C}" srcId="{B243E950-AFBD-4320-B858-F1BA576B7A59}" destId="{4B6EBE6A-EA9F-4D27-BB7C-81D9E0046678}" srcOrd="1" destOrd="0" parTransId="{2AAEEA7A-0FC4-407E-9A3B-9F9193A4B08F}" sibTransId="{F949B812-0BA0-476D-AD20-469C2F1ADF61}"/>
    <dgm:cxn modelId="{B1C33743-553A-4FE7-9228-7B520A6B8DE9}" srcId="{EB0B382E-6760-4F6B-9BF2-5D792AEEAB62}" destId="{F059E7E9-1E98-473C-9CF1-4A44AD37600F}" srcOrd="0" destOrd="0" parTransId="{07B7846C-3E9B-4F31-850E-E69E1B61F225}" sibTransId="{6E78D794-6DE2-463D-BEA4-FAA0B1DE7CCC}"/>
    <dgm:cxn modelId="{2CA8E3BA-1396-4C74-9F5D-596393407172}" srcId="{B243E950-AFBD-4320-B858-F1BA576B7A59}" destId="{E97A7600-8343-4684-ACD9-26DD02B330EA}" srcOrd="0" destOrd="0" parTransId="{D812B0AC-3382-48FC-868D-A97D8AA33F16}" sibTransId="{25966026-7534-4F5E-BEAF-2F718DAC13AA}"/>
    <dgm:cxn modelId="{826D1411-BC2A-4402-818D-53525CDC1FB4}" type="presOf" srcId="{30D5D12F-28AB-4C54-9556-6AB80E95E20F}" destId="{DE04BFC0-1C8A-4CE9-833E-AE4C2D8EE7AF}" srcOrd="1" destOrd="0" presId="urn:microsoft.com/office/officeart/2005/8/layout/cycle4"/>
    <dgm:cxn modelId="{D311CB98-9B89-4BBB-94FD-92EF4EF2AB65}" type="presOf" srcId="{5E6AEF36-67C1-431A-9144-A85985B1049A}" destId="{6F15E816-E065-4BE8-B73A-AE8F924CFD0D}" srcOrd="1" destOrd="0" presId="urn:microsoft.com/office/officeart/2005/8/layout/cycle4"/>
    <dgm:cxn modelId="{57802299-4AD5-402B-8C42-641982EFEEC2}" type="presOf" srcId="{4B6EBE6A-EA9F-4D27-BB7C-81D9E0046678}" destId="{740A6273-723D-4228-ABFE-1CDF7DCBCAE6}" srcOrd="0" destOrd="0" presId="urn:microsoft.com/office/officeart/2005/8/layout/cycle4"/>
    <dgm:cxn modelId="{8F002D0D-E6B2-4EF7-9A8B-371B89DDDA3D}" type="presOf" srcId="{5E6AEF36-67C1-431A-9144-A85985B1049A}" destId="{757BC043-16F9-476D-8034-DB7FB97F7BAB}" srcOrd="0" destOrd="0" presId="urn:microsoft.com/office/officeart/2005/8/layout/cycle4"/>
    <dgm:cxn modelId="{9D65C874-8309-4B5E-8B01-C5D649DC25F1}" type="presOf" srcId="{F943DAB8-3808-42A3-A671-409025DD2307}" destId="{757BC043-16F9-476D-8034-DB7FB97F7BAB}" srcOrd="0" destOrd="1" presId="urn:microsoft.com/office/officeart/2005/8/layout/cycle4"/>
    <dgm:cxn modelId="{CFA4C6F1-32EB-49F2-B956-8C7A95276B87}" type="presOf" srcId="{F059E7E9-1E98-473C-9CF1-4A44AD37600F}" destId="{1F867624-64C1-4FFA-B0C6-ED0573A6FB02}" srcOrd="1" destOrd="0" presId="urn:microsoft.com/office/officeart/2005/8/layout/cycle4"/>
    <dgm:cxn modelId="{CC4C4ABE-C5A6-43B2-972F-21866B85135F}" type="presOf" srcId="{F943DAB8-3808-42A3-A671-409025DD2307}" destId="{6F15E816-E065-4BE8-B73A-AE8F924CFD0D}" srcOrd="1" destOrd="1" presId="urn:microsoft.com/office/officeart/2005/8/layout/cycle4"/>
    <dgm:cxn modelId="{61942CE5-49FD-4BED-A1D0-0F33FD1B17AA}" srcId="{0D05A1DF-D500-4656-B5F5-5019B6C3A907}" destId="{F943DAB8-3808-42A3-A671-409025DD2307}" srcOrd="1" destOrd="0" parTransId="{639D0225-C988-4083-9C7E-4DE9DB552BEE}" sibTransId="{FC4729A4-951F-42C6-96EC-5D32D6279F88}"/>
    <dgm:cxn modelId="{16C22D47-74E4-4603-A3FC-729885496D83}" type="presOf" srcId="{EA8FF224-68C1-4219-B184-9669F0177F8E}" destId="{75342928-8DD9-454B-96F5-05122F5308E0}" srcOrd="1" destOrd="0" presId="urn:microsoft.com/office/officeart/2005/8/layout/cycle4"/>
    <dgm:cxn modelId="{DCAD5314-307B-4B14-A2B8-32B0F744709B}" type="presOf" srcId="{0D05A1DF-D500-4656-B5F5-5019B6C3A907}" destId="{186C791A-20C2-40FE-AE50-FDEB68F1ECF4}" srcOrd="0" destOrd="0" presId="urn:microsoft.com/office/officeart/2005/8/layout/cycle4"/>
    <dgm:cxn modelId="{51D5A141-F358-44C4-886B-13E0149F1128}" srcId="{B243E950-AFBD-4320-B858-F1BA576B7A59}" destId="{0D05A1DF-D500-4656-B5F5-5019B6C3A907}" srcOrd="2" destOrd="0" parTransId="{E1B35745-2B19-4D62-83A4-2B16831244C0}" sibTransId="{BC286DBD-7498-4CAC-9397-3807C739E5A3}"/>
    <dgm:cxn modelId="{3A7B077F-10D2-4F70-914F-26F48E209202}" type="presOf" srcId="{30D5D12F-28AB-4C54-9556-6AB80E95E20F}" destId="{A6EE6401-4BEB-4336-AB91-98367CCE8DE7}" srcOrd="0" destOrd="0" presId="urn:microsoft.com/office/officeart/2005/8/layout/cycle4"/>
    <dgm:cxn modelId="{0444AE50-164F-4D0E-A54B-52BCF26652EE}" type="presOf" srcId="{EB0B382E-6760-4F6B-9BF2-5D792AEEAB62}" destId="{6D942696-0A7A-46FF-9DC2-FAC42D66C4DD}" srcOrd="0" destOrd="0" presId="urn:microsoft.com/office/officeart/2005/8/layout/cycle4"/>
    <dgm:cxn modelId="{700F0333-F449-4E9A-827C-C05688E5AFA3}" srcId="{B243E950-AFBD-4320-B858-F1BA576B7A59}" destId="{EB0B382E-6760-4F6B-9BF2-5D792AEEAB62}" srcOrd="3" destOrd="0" parTransId="{6872CBAC-81CE-4364-93E7-E5283D4D5A4C}" sibTransId="{EE76AED0-23D5-4866-87C2-36E74E4C5D35}"/>
    <dgm:cxn modelId="{74F1D891-5F8D-4320-8EBF-E76BE3E61971}" srcId="{4B6EBE6A-EA9F-4D27-BB7C-81D9E0046678}" destId="{EA8FF224-68C1-4219-B184-9669F0177F8E}" srcOrd="0" destOrd="0" parTransId="{578F5E45-0D77-4C8B-BF0B-E978B23F57A5}" sibTransId="{130983AC-4774-4742-A851-59A7059D2E81}"/>
    <dgm:cxn modelId="{2FCDCD2B-FD70-4C6B-81FD-02065D093978}" srcId="{E97A7600-8343-4684-ACD9-26DD02B330EA}" destId="{30D5D12F-28AB-4C54-9556-6AB80E95E20F}" srcOrd="0" destOrd="0" parTransId="{42D27971-076B-421E-B235-70CB3DC49B83}" sibTransId="{2261DC81-BC0F-4AB5-97CA-510B4D35E5B2}"/>
    <dgm:cxn modelId="{7724658B-9140-4C74-9947-3BB8F91EFE06}" type="presOf" srcId="{F059E7E9-1E98-473C-9CF1-4A44AD37600F}" destId="{142BAB1F-6A41-4244-939A-AAF69C729911}" srcOrd="0" destOrd="0" presId="urn:microsoft.com/office/officeart/2005/8/layout/cycle4"/>
    <dgm:cxn modelId="{FF3EB9CF-E05D-43AC-A288-A4D087CB1657}" type="presOf" srcId="{EA8FF224-68C1-4219-B184-9669F0177F8E}" destId="{FC2CE8CC-1AC6-406C-95BA-06493B183EB7}" srcOrd="0" destOrd="0" presId="urn:microsoft.com/office/officeart/2005/8/layout/cycle4"/>
    <dgm:cxn modelId="{97066E35-0F7A-4304-A412-AC4C4962A959}" type="presOf" srcId="{B243E950-AFBD-4320-B858-F1BA576B7A59}" destId="{FD9A8259-192A-4BC6-818A-617CFA5EBB20}" srcOrd="0" destOrd="0" presId="urn:microsoft.com/office/officeart/2005/8/layout/cycle4"/>
    <dgm:cxn modelId="{63CACC02-AE43-4824-BE3A-60359F6FFEB1}" type="presOf" srcId="{E97A7600-8343-4684-ACD9-26DD02B330EA}" destId="{0CD7ABAC-4813-43BE-8344-06E6FFBB68D4}" srcOrd="0" destOrd="0" presId="urn:microsoft.com/office/officeart/2005/8/layout/cycle4"/>
    <dgm:cxn modelId="{D2CBD7DC-653F-4604-ADCD-40EEFB7AC1F7}" type="presParOf" srcId="{FD9A8259-192A-4BC6-818A-617CFA5EBB20}" destId="{1D85339A-2B75-4397-8422-76AFD3838341}" srcOrd="0" destOrd="0" presId="urn:microsoft.com/office/officeart/2005/8/layout/cycle4"/>
    <dgm:cxn modelId="{2C196837-0281-4519-AD03-C0AD268C0CD5}" type="presParOf" srcId="{1D85339A-2B75-4397-8422-76AFD3838341}" destId="{5CF481F4-8CE5-473A-89A8-D5294B543E1F}" srcOrd="0" destOrd="0" presId="urn:microsoft.com/office/officeart/2005/8/layout/cycle4"/>
    <dgm:cxn modelId="{B120C85A-7D6A-4AD8-A0A2-5E4656DB9567}" type="presParOf" srcId="{5CF481F4-8CE5-473A-89A8-D5294B543E1F}" destId="{A6EE6401-4BEB-4336-AB91-98367CCE8DE7}" srcOrd="0" destOrd="0" presId="urn:microsoft.com/office/officeart/2005/8/layout/cycle4"/>
    <dgm:cxn modelId="{0401D470-55E1-4AD4-BB92-498C5D7B8098}" type="presParOf" srcId="{5CF481F4-8CE5-473A-89A8-D5294B543E1F}" destId="{DE04BFC0-1C8A-4CE9-833E-AE4C2D8EE7AF}" srcOrd="1" destOrd="0" presId="urn:microsoft.com/office/officeart/2005/8/layout/cycle4"/>
    <dgm:cxn modelId="{72D94D00-8D8D-4284-B938-B60DF5D8E42E}" type="presParOf" srcId="{1D85339A-2B75-4397-8422-76AFD3838341}" destId="{BE111365-003D-4477-8E48-1A81542887D9}" srcOrd="1" destOrd="0" presId="urn:microsoft.com/office/officeart/2005/8/layout/cycle4"/>
    <dgm:cxn modelId="{8B22FB6D-8F6F-42DB-BDA7-BE5DFC8BED4A}" type="presParOf" srcId="{BE111365-003D-4477-8E48-1A81542887D9}" destId="{FC2CE8CC-1AC6-406C-95BA-06493B183EB7}" srcOrd="0" destOrd="0" presId="urn:microsoft.com/office/officeart/2005/8/layout/cycle4"/>
    <dgm:cxn modelId="{4A0DAF46-3E61-48CE-AE92-56042416B52F}" type="presParOf" srcId="{BE111365-003D-4477-8E48-1A81542887D9}" destId="{75342928-8DD9-454B-96F5-05122F5308E0}" srcOrd="1" destOrd="0" presId="urn:microsoft.com/office/officeart/2005/8/layout/cycle4"/>
    <dgm:cxn modelId="{2E2D1CB0-09B3-4A3C-8DF6-510942688A6B}" type="presParOf" srcId="{1D85339A-2B75-4397-8422-76AFD3838341}" destId="{6C72B699-1F84-4CD5-9DAC-988800611351}" srcOrd="2" destOrd="0" presId="urn:microsoft.com/office/officeart/2005/8/layout/cycle4"/>
    <dgm:cxn modelId="{1ED23729-9751-431E-816A-978B4C5F8D48}" type="presParOf" srcId="{6C72B699-1F84-4CD5-9DAC-988800611351}" destId="{757BC043-16F9-476D-8034-DB7FB97F7BAB}" srcOrd="0" destOrd="0" presId="urn:microsoft.com/office/officeart/2005/8/layout/cycle4"/>
    <dgm:cxn modelId="{3DED1534-1A10-44D6-BD01-30F5410898B2}" type="presParOf" srcId="{6C72B699-1F84-4CD5-9DAC-988800611351}" destId="{6F15E816-E065-4BE8-B73A-AE8F924CFD0D}" srcOrd="1" destOrd="0" presId="urn:microsoft.com/office/officeart/2005/8/layout/cycle4"/>
    <dgm:cxn modelId="{67B1BC53-C4D9-4E6D-86DA-1196A06132F7}" type="presParOf" srcId="{1D85339A-2B75-4397-8422-76AFD3838341}" destId="{5EC17674-9373-454E-8B47-6D5374F82852}" srcOrd="3" destOrd="0" presId="urn:microsoft.com/office/officeart/2005/8/layout/cycle4"/>
    <dgm:cxn modelId="{927E1C1C-0FE1-41EE-894E-AFCADEE37ACE}" type="presParOf" srcId="{5EC17674-9373-454E-8B47-6D5374F82852}" destId="{142BAB1F-6A41-4244-939A-AAF69C729911}" srcOrd="0" destOrd="0" presId="urn:microsoft.com/office/officeart/2005/8/layout/cycle4"/>
    <dgm:cxn modelId="{28FF1FF2-7D4E-409A-B34F-00DEF77BC44E}" type="presParOf" srcId="{5EC17674-9373-454E-8B47-6D5374F82852}" destId="{1F867624-64C1-4FFA-B0C6-ED0573A6FB02}" srcOrd="1" destOrd="0" presId="urn:microsoft.com/office/officeart/2005/8/layout/cycle4"/>
    <dgm:cxn modelId="{0B0A80A9-8EE9-47C0-B42E-FED8F3D395E9}" type="presParOf" srcId="{1D85339A-2B75-4397-8422-76AFD3838341}" destId="{418AC1F5-EE21-4BD8-B933-BF8DE6E77D0F}" srcOrd="4" destOrd="0" presId="urn:microsoft.com/office/officeart/2005/8/layout/cycle4"/>
    <dgm:cxn modelId="{E4FD71D0-80FB-4F5F-9A54-E8D42F187E66}" type="presParOf" srcId="{FD9A8259-192A-4BC6-818A-617CFA5EBB20}" destId="{671BDBA1-B200-47D4-9841-B25504574D00}" srcOrd="1" destOrd="0" presId="urn:microsoft.com/office/officeart/2005/8/layout/cycle4"/>
    <dgm:cxn modelId="{EECB0E37-8863-45BE-8FEE-56F3F8658380}" type="presParOf" srcId="{671BDBA1-B200-47D4-9841-B25504574D00}" destId="{0CD7ABAC-4813-43BE-8344-06E6FFBB68D4}" srcOrd="0" destOrd="0" presId="urn:microsoft.com/office/officeart/2005/8/layout/cycle4"/>
    <dgm:cxn modelId="{FB27716A-CF5B-47C7-8107-8506A9456135}" type="presParOf" srcId="{671BDBA1-B200-47D4-9841-B25504574D00}" destId="{740A6273-723D-4228-ABFE-1CDF7DCBCAE6}" srcOrd="1" destOrd="0" presId="urn:microsoft.com/office/officeart/2005/8/layout/cycle4"/>
    <dgm:cxn modelId="{06CF6EBA-5F4B-4840-8B21-06AEF64CE126}" type="presParOf" srcId="{671BDBA1-B200-47D4-9841-B25504574D00}" destId="{186C791A-20C2-40FE-AE50-FDEB68F1ECF4}" srcOrd="2" destOrd="0" presId="urn:microsoft.com/office/officeart/2005/8/layout/cycle4"/>
    <dgm:cxn modelId="{9CF4AF91-FF01-4C7C-99A8-3889983CE75D}" type="presParOf" srcId="{671BDBA1-B200-47D4-9841-B25504574D00}" destId="{6D942696-0A7A-46FF-9DC2-FAC42D66C4DD}" srcOrd="3" destOrd="0" presId="urn:microsoft.com/office/officeart/2005/8/layout/cycle4"/>
    <dgm:cxn modelId="{144665E4-0A4B-4ECE-87A6-2716E067B9A6}" type="presParOf" srcId="{671BDBA1-B200-47D4-9841-B25504574D00}" destId="{04465DA4-D532-44BA-B3FE-DB2988F39C61}" srcOrd="4" destOrd="0" presId="urn:microsoft.com/office/officeart/2005/8/layout/cycle4"/>
    <dgm:cxn modelId="{28C2A90E-5B58-43B1-B371-68197D2E1BC8}" type="presParOf" srcId="{FD9A8259-192A-4BC6-818A-617CFA5EBB20}" destId="{246CC4D5-4033-49C7-87B9-96D89F7E066A}" srcOrd="2" destOrd="0" presId="urn:microsoft.com/office/officeart/2005/8/layout/cycle4"/>
    <dgm:cxn modelId="{A37B966C-E342-4040-A438-479D51D2C204}" type="presParOf" srcId="{FD9A8259-192A-4BC6-818A-617CFA5EBB20}" destId="{189C5333-0D3F-4485-9D16-205E501D851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D78FDD-FC9E-4920-9230-44C30BB760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C4ECB7-C1BA-4E94-8333-86BD0F3AEF9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Describe Approval Workflow Engine in UCPath </a:t>
          </a:r>
          <a:endParaRPr kumimoji="0" lang="en-US" sz="1800" b="0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</a:endParaRPr>
        </a:p>
      </dgm:t>
    </dgm:pt>
    <dgm:pt modelId="{495C9488-C291-432E-8751-08E675CF5C77}" type="parTrans" cxnId="{22F777E6-659E-4DDB-B317-B670D5069E3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1FAE600-8E8A-412B-99F2-FC1C4492477A}" type="sibTrans" cxnId="{22F777E6-659E-4DDB-B317-B670D5069E3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C5A681F-7E74-4E33-B40E-6EA185C5CB4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Learn what to look for to approve/deny a transaction</a:t>
          </a:r>
        </a:p>
      </dgm:t>
    </dgm:pt>
    <dgm:pt modelId="{00A91F3D-B201-4C19-8A27-96E7E0239141}" type="parTrans" cxnId="{F8977CB7-401D-4CF9-BE26-291B294284F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652F082-FC6A-40D2-AAF1-BBA9DDD86B5F}" type="sibTrans" cxnId="{F8977CB7-401D-4CF9-BE26-291B294284F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220CC8E-E520-42D1-8A75-FEDD1A35375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Learn how to manage Worklist</a:t>
          </a:r>
        </a:p>
      </dgm:t>
    </dgm:pt>
    <dgm:pt modelId="{8B13F5BC-F4C8-4B12-91E4-3F75F8893CF5}" type="parTrans" cxnId="{D61173B9-FC6F-4A29-B0E7-19D282D0499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AE46153-F910-4D89-8F35-9FB6EB032C5F}" type="sibTrans" cxnId="{D61173B9-FC6F-4A29-B0E7-19D282D0499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08B55DE-06A8-4678-B973-AED65A1E23D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Recognize and define key UCPath terms and acronyms</a:t>
          </a:r>
          <a:endParaRPr kumimoji="0" lang="en-US" sz="1800" b="0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</a:endParaRPr>
        </a:p>
      </dgm:t>
    </dgm:pt>
    <dgm:pt modelId="{40198E81-13DD-412B-96E9-365ED0DB80EF}" type="sibTrans" cxnId="{523D9190-09E1-4541-9D3C-85807F6EFFD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FC921EA-4401-463B-8CE2-800010EADBBD}" type="parTrans" cxnId="{523D9190-09E1-4541-9D3C-85807F6EFFD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E12C2EF-858F-4514-88A0-8262CB482C7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rial"/>
            </a:rPr>
            <a:t>Learn how to manage approvals</a:t>
          </a:r>
        </a:p>
      </dgm:t>
    </dgm:pt>
    <dgm:pt modelId="{D1A253B8-B43A-4CB4-8AB4-59C93D9DC66B}" type="parTrans" cxnId="{454B9B7E-BB86-4315-BE56-F0FD1F014A9A}">
      <dgm:prSet/>
      <dgm:spPr/>
      <dgm:t>
        <a:bodyPr/>
        <a:lstStyle/>
        <a:p>
          <a:endParaRPr lang="en-US"/>
        </a:p>
      </dgm:t>
    </dgm:pt>
    <dgm:pt modelId="{3528B785-77F6-4634-85D5-A533DE02B5D3}" type="sibTrans" cxnId="{454B9B7E-BB86-4315-BE56-F0FD1F014A9A}">
      <dgm:prSet/>
      <dgm:spPr/>
      <dgm:t>
        <a:bodyPr/>
        <a:lstStyle/>
        <a:p>
          <a:endParaRPr lang="en-US"/>
        </a:p>
      </dgm:t>
    </dgm:pt>
    <dgm:pt modelId="{6DF0711D-F902-4BA6-9244-CE60B453816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en-US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rPr>
            <a:t>Know where to find pending transactions</a:t>
          </a:r>
          <a:endParaRPr lang="en-US" sz="1800" dirty="0" smtClean="0">
            <a:solidFill>
              <a:schemeClr val="tx1"/>
            </a:solidFill>
            <a:latin typeface="Arial"/>
          </a:endParaRPr>
        </a:p>
      </dgm:t>
    </dgm:pt>
    <dgm:pt modelId="{EC4DDA1E-4460-4342-902B-DDB7B980A505}" type="parTrans" cxnId="{3F4DDE7C-6616-4A3C-97F5-4741A43AFE4E}">
      <dgm:prSet/>
      <dgm:spPr/>
      <dgm:t>
        <a:bodyPr/>
        <a:lstStyle/>
        <a:p>
          <a:endParaRPr lang="en-US"/>
        </a:p>
      </dgm:t>
    </dgm:pt>
    <dgm:pt modelId="{DBD4EE8D-EF9C-48F4-A716-1F2385593511}" type="sibTrans" cxnId="{3F4DDE7C-6616-4A3C-97F5-4741A43AFE4E}">
      <dgm:prSet/>
      <dgm:spPr/>
      <dgm:t>
        <a:bodyPr/>
        <a:lstStyle/>
        <a:p>
          <a:endParaRPr lang="en-US"/>
        </a:p>
      </dgm:t>
    </dgm:pt>
    <dgm:pt modelId="{B85A5546-B280-46D7-B435-3516EFE10354}" type="pres">
      <dgm:prSet presAssocID="{B7D78FDD-FC9E-4920-9230-44C30BB760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C99C57-7FA4-4269-B2AB-2F68B4E45C1F}" type="pres">
      <dgm:prSet presAssocID="{11C4ECB7-C1BA-4E94-8333-86BD0F3AEF96}" presName="parentText" presStyleLbl="node1" presStyleIdx="0" presStyleCnt="6" custScaleY="53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ACBE-24F9-41F2-A20B-996965D523A0}" type="pres">
      <dgm:prSet presAssocID="{A1FAE600-8E8A-412B-99F2-FC1C4492477A}" presName="spacer" presStyleCnt="0"/>
      <dgm:spPr/>
    </dgm:pt>
    <dgm:pt modelId="{AC04029B-BECE-4E3C-9E31-6402017BD416}" type="pres">
      <dgm:prSet presAssocID="{4C5A681F-7E74-4E33-B40E-6EA185C5CB44}" presName="parentText" presStyleLbl="node1" presStyleIdx="1" presStyleCnt="6" custScaleY="53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548D1-11C4-4BC7-99A7-A610F186C479}" type="pres">
      <dgm:prSet presAssocID="{D652F082-FC6A-40D2-AAF1-BBA9DDD86B5F}" presName="spacer" presStyleCnt="0"/>
      <dgm:spPr/>
    </dgm:pt>
    <dgm:pt modelId="{FFC3FC24-CF88-479A-91C0-2433C9C0B52F}" type="pres">
      <dgm:prSet presAssocID="{E220CC8E-E520-42D1-8A75-FEDD1A35375F}" presName="parentText" presStyleLbl="node1" presStyleIdx="2" presStyleCnt="6" custScaleY="53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B9B8B-28C0-4ACC-80A1-C3A2FCFBE895}" type="pres">
      <dgm:prSet presAssocID="{6AE46153-F910-4D89-8F35-9FB6EB032C5F}" presName="spacer" presStyleCnt="0"/>
      <dgm:spPr/>
    </dgm:pt>
    <dgm:pt modelId="{68DEB50F-FC7A-4913-BCA4-405CED7D8FED}" type="pres">
      <dgm:prSet presAssocID="{6E12C2EF-858F-4514-88A0-8262CB482C79}" presName="parentText" presStyleLbl="node1" presStyleIdx="3" presStyleCnt="6" custScaleY="558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7956C-9C0B-4182-91A3-FA459AD012A8}" type="pres">
      <dgm:prSet presAssocID="{3528B785-77F6-4634-85D5-A533DE02B5D3}" presName="spacer" presStyleCnt="0"/>
      <dgm:spPr/>
    </dgm:pt>
    <dgm:pt modelId="{5980F845-4958-481F-9B32-9408007EF008}" type="pres">
      <dgm:prSet presAssocID="{6DF0711D-F902-4BA6-9244-CE60B4538162}" presName="parentText" presStyleLbl="node1" presStyleIdx="4" presStyleCnt="6" custScaleY="624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6773C-EB40-4577-AEC9-EC573754AB9F}" type="pres">
      <dgm:prSet presAssocID="{DBD4EE8D-EF9C-48F4-A716-1F2385593511}" presName="spacer" presStyleCnt="0"/>
      <dgm:spPr/>
    </dgm:pt>
    <dgm:pt modelId="{BAB01FF2-6C87-4DF2-983C-6260EEC78C49}" type="pres">
      <dgm:prSet presAssocID="{C08B55DE-06A8-4678-B973-AED65A1E23DA}" presName="parentText" presStyleLbl="node1" presStyleIdx="5" presStyleCnt="6" custScaleY="53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0AD73-0A31-4FEA-9F38-CEFA33F0D6CE}" type="presOf" srcId="{6DF0711D-F902-4BA6-9244-CE60B4538162}" destId="{5980F845-4958-481F-9B32-9408007EF008}" srcOrd="0" destOrd="0" presId="urn:microsoft.com/office/officeart/2005/8/layout/vList2"/>
    <dgm:cxn modelId="{3F4DDE7C-6616-4A3C-97F5-4741A43AFE4E}" srcId="{B7D78FDD-FC9E-4920-9230-44C30BB760F9}" destId="{6DF0711D-F902-4BA6-9244-CE60B4538162}" srcOrd="4" destOrd="0" parTransId="{EC4DDA1E-4460-4342-902B-DDB7B980A505}" sibTransId="{DBD4EE8D-EF9C-48F4-A716-1F2385593511}"/>
    <dgm:cxn modelId="{523D9190-09E1-4541-9D3C-85807F6EFFDE}" srcId="{B7D78FDD-FC9E-4920-9230-44C30BB760F9}" destId="{C08B55DE-06A8-4678-B973-AED65A1E23DA}" srcOrd="5" destOrd="0" parTransId="{CFC921EA-4401-463B-8CE2-800010EADBBD}" sibTransId="{40198E81-13DD-412B-96E9-365ED0DB80EF}"/>
    <dgm:cxn modelId="{AB863E10-35BD-46BD-8E4F-3C00970C29E7}" type="presOf" srcId="{6E12C2EF-858F-4514-88A0-8262CB482C79}" destId="{68DEB50F-FC7A-4913-BCA4-405CED7D8FED}" srcOrd="0" destOrd="0" presId="urn:microsoft.com/office/officeart/2005/8/layout/vList2"/>
    <dgm:cxn modelId="{4F5EBAF9-2619-46A0-81E5-7BDE728B8C02}" type="presOf" srcId="{4C5A681F-7E74-4E33-B40E-6EA185C5CB44}" destId="{AC04029B-BECE-4E3C-9E31-6402017BD416}" srcOrd="0" destOrd="0" presId="urn:microsoft.com/office/officeart/2005/8/layout/vList2"/>
    <dgm:cxn modelId="{F8977CB7-401D-4CF9-BE26-291B294284FD}" srcId="{B7D78FDD-FC9E-4920-9230-44C30BB760F9}" destId="{4C5A681F-7E74-4E33-B40E-6EA185C5CB44}" srcOrd="1" destOrd="0" parTransId="{00A91F3D-B201-4C19-8A27-96E7E0239141}" sibTransId="{D652F082-FC6A-40D2-AAF1-BBA9DDD86B5F}"/>
    <dgm:cxn modelId="{5F7D6DC5-2719-49FB-BE61-D59A4A904EF0}" type="presOf" srcId="{E220CC8E-E520-42D1-8A75-FEDD1A35375F}" destId="{FFC3FC24-CF88-479A-91C0-2433C9C0B52F}" srcOrd="0" destOrd="0" presId="urn:microsoft.com/office/officeart/2005/8/layout/vList2"/>
    <dgm:cxn modelId="{22F777E6-659E-4DDB-B317-B670D5069E35}" srcId="{B7D78FDD-FC9E-4920-9230-44C30BB760F9}" destId="{11C4ECB7-C1BA-4E94-8333-86BD0F3AEF96}" srcOrd="0" destOrd="0" parTransId="{495C9488-C291-432E-8751-08E675CF5C77}" sibTransId="{A1FAE600-8E8A-412B-99F2-FC1C4492477A}"/>
    <dgm:cxn modelId="{B2A54E26-B5F6-4D49-B77C-63E09D6B170F}" type="presOf" srcId="{11C4ECB7-C1BA-4E94-8333-86BD0F3AEF96}" destId="{A3C99C57-7FA4-4269-B2AB-2F68B4E45C1F}" srcOrd="0" destOrd="0" presId="urn:microsoft.com/office/officeart/2005/8/layout/vList2"/>
    <dgm:cxn modelId="{0BD92056-91ED-48E2-9FBC-A581B4B5FCDD}" type="presOf" srcId="{C08B55DE-06A8-4678-B973-AED65A1E23DA}" destId="{BAB01FF2-6C87-4DF2-983C-6260EEC78C49}" srcOrd="0" destOrd="0" presId="urn:microsoft.com/office/officeart/2005/8/layout/vList2"/>
    <dgm:cxn modelId="{3D9070FD-30FD-4414-8302-8C07B615E684}" type="presOf" srcId="{B7D78FDD-FC9E-4920-9230-44C30BB760F9}" destId="{B85A5546-B280-46D7-B435-3516EFE10354}" srcOrd="0" destOrd="0" presId="urn:microsoft.com/office/officeart/2005/8/layout/vList2"/>
    <dgm:cxn modelId="{D61173B9-FC6F-4A29-B0E7-19D282D0499E}" srcId="{B7D78FDD-FC9E-4920-9230-44C30BB760F9}" destId="{E220CC8E-E520-42D1-8A75-FEDD1A35375F}" srcOrd="2" destOrd="0" parTransId="{8B13F5BC-F4C8-4B12-91E4-3F75F8893CF5}" sibTransId="{6AE46153-F910-4D89-8F35-9FB6EB032C5F}"/>
    <dgm:cxn modelId="{454B9B7E-BB86-4315-BE56-F0FD1F014A9A}" srcId="{B7D78FDD-FC9E-4920-9230-44C30BB760F9}" destId="{6E12C2EF-858F-4514-88A0-8262CB482C79}" srcOrd="3" destOrd="0" parTransId="{D1A253B8-B43A-4CB4-8AB4-59C93D9DC66B}" sibTransId="{3528B785-77F6-4634-85D5-A533DE02B5D3}"/>
    <dgm:cxn modelId="{77C20E78-B9D1-4796-AC1E-E915FBCAAD68}" type="presParOf" srcId="{B85A5546-B280-46D7-B435-3516EFE10354}" destId="{A3C99C57-7FA4-4269-B2AB-2F68B4E45C1F}" srcOrd="0" destOrd="0" presId="urn:microsoft.com/office/officeart/2005/8/layout/vList2"/>
    <dgm:cxn modelId="{DAC5873A-2423-4ED9-8166-8E5D625AB489}" type="presParOf" srcId="{B85A5546-B280-46D7-B435-3516EFE10354}" destId="{E59EACBE-24F9-41F2-A20B-996965D523A0}" srcOrd="1" destOrd="0" presId="urn:microsoft.com/office/officeart/2005/8/layout/vList2"/>
    <dgm:cxn modelId="{5C724DBB-A20D-4BDD-A83B-1C3E2CE48454}" type="presParOf" srcId="{B85A5546-B280-46D7-B435-3516EFE10354}" destId="{AC04029B-BECE-4E3C-9E31-6402017BD416}" srcOrd="2" destOrd="0" presId="urn:microsoft.com/office/officeart/2005/8/layout/vList2"/>
    <dgm:cxn modelId="{E2E24456-9791-41C8-957E-774EFF058C87}" type="presParOf" srcId="{B85A5546-B280-46D7-B435-3516EFE10354}" destId="{079548D1-11C4-4BC7-99A7-A610F186C479}" srcOrd="3" destOrd="0" presId="urn:microsoft.com/office/officeart/2005/8/layout/vList2"/>
    <dgm:cxn modelId="{C44E1F7A-6BF3-400E-AC0E-2E8425E34BCE}" type="presParOf" srcId="{B85A5546-B280-46D7-B435-3516EFE10354}" destId="{FFC3FC24-CF88-479A-91C0-2433C9C0B52F}" srcOrd="4" destOrd="0" presId="urn:microsoft.com/office/officeart/2005/8/layout/vList2"/>
    <dgm:cxn modelId="{2CFB606B-BD14-4B24-B38F-04A97FB85941}" type="presParOf" srcId="{B85A5546-B280-46D7-B435-3516EFE10354}" destId="{ECAB9B8B-28C0-4ACC-80A1-C3A2FCFBE895}" srcOrd="5" destOrd="0" presId="urn:microsoft.com/office/officeart/2005/8/layout/vList2"/>
    <dgm:cxn modelId="{AA3A7A0F-132B-448D-BC91-FECC36F46F4F}" type="presParOf" srcId="{B85A5546-B280-46D7-B435-3516EFE10354}" destId="{68DEB50F-FC7A-4913-BCA4-405CED7D8FED}" srcOrd="6" destOrd="0" presId="urn:microsoft.com/office/officeart/2005/8/layout/vList2"/>
    <dgm:cxn modelId="{36F183A7-FBB4-42D5-942E-5712CCABB28F}" type="presParOf" srcId="{B85A5546-B280-46D7-B435-3516EFE10354}" destId="{CB27956C-9C0B-4182-91A3-FA459AD012A8}" srcOrd="7" destOrd="0" presId="urn:microsoft.com/office/officeart/2005/8/layout/vList2"/>
    <dgm:cxn modelId="{DC075165-0C1E-4719-9F66-7A961909120A}" type="presParOf" srcId="{B85A5546-B280-46D7-B435-3516EFE10354}" destId="{5980F845-4958-481F-9B32-9408007EF008}" srcOrd="8" destOrd="0" presId="urn:microsoft.com/office/officeart/2005/8/layout/vList2"/>
    <dgm:cxn modelId="{1923887E-78C2-4026-8B53-72B02C2B55A8}" type="presParOf" srcId="{B85A5546-B280-46D7-B435-3516EFE10354}" destId="{EBA6773C-EB40-4577-AEC9-EC573754AB9F}" srcOrd="9" destOrd="0" presId="urn:microsoft.com/office/officeart/2005/8/layout/vList2"/>
    <dgm:cxn modelId="{889CE414-5A5E-4559-9428-F96B791CC3F1}" type="presParOf" srcId="{B85A5546-B280-46D7-B435-3516EFE10354}" destId="{BAB01FF2-6C87-4DF2-983C-6260EEC78C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6E8E7-17BC-4E30-BF26-0940246772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1ABAAC-16B7-4C5A-90AF-B6A87CA20DE4}">
      <dgm:prSet phldrT="[Text]"/>
      <dgm:spPr/>
      <dgm:t>
        <a:bodyPr/>
        <a:lstStyle/>
        <a:p>
          <a:r>
            <a:rPr lang="en-US" b="1" dirty="0" smtClean="0"/>
            <a:t>Approve </a:t>
          </a:r>
          <a:endParaRPr lang="en-US" dirty="0"/>
        </a:p>
      </dgm:t>
    </dgm:pt>
    <dgm:pt modelId="{1E14A0FB-3A57-4926-B878-17F0A14D3474}" type="parTrans" cxnId="{E20F08FD-21A3-4453-8D82-6E1E28B48F79}">
      <dgm:prSet/>
      <dgm:spPr/>
      <dgm:t>
        <a:bodyPr/>
        <a:lstStyle/>
        <a:p>
          <a:endParaRPr lang="en-US"/>
        </a:p>
      </dgm:t>
    </dgm:pt>
    <dgm:pt modelId="{96FA6EE1-59DB-4282-AC00-7E1AC537E3BB}" type="sibTrans" cxnId="{E20F08FD-21A3-4453-8D82-6E1E28B48F79}">
      <dgm:prSet/>
      <dgm:spPr/>
      <dgm:t>
        <a:bodyPr/>
        <a:lstStyle/>
        <a:p>
          <a:endParaRPr lang="en-US"/>
        </a:p>
      </dgm:t>
    </dgm:pt>
    <dgm:pt modelId="{F650C67C-5430-4A90-A037-11E6F4145E5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smtClean="0"/>
            <a:t>Deny</a:t>
          </a:r>
          <a:endParaRPr lang="en-US" b="1" dirty="0"/>
        </a:p>
      </dgm:t>
    </dgm:pt>
    <dgm:pt modelId="{0BB3A3E2-2CE2-45C2-A02A-B93411FB1D66}" type="parTrans" cxnId="{8C0F52F9-AFC1-4BEF-8899-9881C683F518}">
      <dgm:prSet/>
      <dgm:spPr/>
      <dgm:t>
        <a:bodyPr/>
        <a:lstStyle/>
        <a:p>
          <a:endParaRPr lang="en-US"/>
        </a:p>
      </dgm:t>
    </dgm:pt>
    <dgm:pt modelId="{3BF061AE-FA65-4DA3-A31A-4A4B5807D4DE}" type="sibTrans" cxnId="{8C0F52F9-AFC1-4BEF-8899-9881C683F518}">
      <dgm:prSet/>
      <dgm:spPr/>
      <dgm:t>
        <a:bodyPr/>
        <a:lstStyle/>
        <a:p>
          <a:endParaRPr lang="en-US"/>
        </a:p>
      </dgm:t>
    </dgm:pt>
    <dgm:pt modelId="{FC73BC1E-A231-497B-AE93-A4BEA66D125A}" type="pres">
      <dgm:prSet presAssocID="{82D6E8E7-17BC-4E30-BF26-0940246772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808F92-005C-42BE-AAFA-C8270F4B8E85}" type="pres">
      <dgm:prSet presAssocID="{241ABAAC-16B7-4C5A-90AF-B6A87CA20DE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0C383-AA15-4C8E-B417-5E50E83B51E5}" type="pres">
      <dgm:prSet presAssocID="{96FA6EE1-59DB-4282-AC00-7E1AC537E3BB}" presName="sibTrans" presStyleCnt="0"/>
      <dgm:spPr/>
    </dgm:pt>
    <dgm:pt modelId="{BD489FC5-FD04-4197-89F8-AD8A50543E39}" type="pres">
      <dgm:prSet presAssocID="{F650C67C-5430-4A90-A037-11E6F4145E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BFEF31-E88C-4A89-86BB-58AC9859CF1B}" type="presOf" srcId="{241ABAAC-16B7-4C5A-90AF-B6A87CA20DE4}" destId="{23808F92-005C-42BE-AAFA-C8270F4B8E85}" srcOrd="0" destOrd="0" presId="urn:microsoft.com/office/officeart/2005/8/layout/default"/>
    <dgm:cxn modelId="{1959B46C-B298-4F9B-A7D3-AF075FFBF3C3}" type="presOf" srcId="{F650C67C-5430-4A90-A037-11E6F4145E5A}" destId="{BD489FC5-FD04-4197-89F8-AD8A50543E39}" srcOrd="0" destOrd="0" presId="urn:microsoft.com/office/officeart/2005/8/layout/default"/>
    <dgm:cxn modelId="{E20F08FD-21A3-4453-8D82-6E1E28B48F79}" srcId="{82D6E8E7-17BC-4E30-BF26-0940246772FD}" destId="{241ABAAC-16B7-4C5A-90AF-B6A87CA20DE4}" srcOrd="0" destOrd="0" parTransId="{1E14A0FB-3A57-4926-B878-17F0A14D3474}" sibTransId="{96FA6EE1-59DB-4282-AC00-7E1AC537E3BB}"/>
    <dgm:cxn modelId="{4EC17F49-02A9-4A54-A335-C430E6C90321}" type="presOf" srcId="{82D6E8E7-17BC-4E30-BF26-0940246772FD}" destId="{FC73BC1E-A231-497B-AE93-A4BEA66D125A}" srcOrd="0" destOrd="0" presId="urn:microsoft.com/office/officeart/2005/8/layout/default"/>
    <dgm:cxn modelId="{8C0F52F9-AFC1-4BEF-8899-9881C683F518}" srcId="{82D6E8E7-17BC-4E30-BF26-0940246772FD}" destId="{F650C67C-5430-4A90-A037-11E6F4145E5A}" srcOrd="1" destOrd="0" parTransId="{0BB3A3E2-2CE2-45C2-A02A-B93411FB1D66}" sibTransId="{3BF061AE-FA65-4DA3-A31A-4A4B5807D4DE}"/>
    <dgm:cxn modelId="{296844A9-9254-4A7B-8FDB-4DD8B01271EF}" type="presParOf" srcId="{FC73BC1E-A231-497B-AE93-A4BEA66D125A}" destId="{23808F92-005C-42BE-AAFA-C8270F4B8E85}" srcOrd="0" destOrd="0" presId="urn:microsoft.com/office/officeart/2005/8/layout/default"/>
    <dgm:cxn modelId="{2BD9F66F-3824-4E12-84A3-499B51EAC3FC}" type="presParOf" srcId="{FC73BC1E-A231-497B-AE93-A4BEA66D125A}" destId="{4BF0C383-AA15-4C8E-B417-5E50E83B51E5}" srcOrd="1" destOrd="0" presId="urn:microsoft.com/office/officeart/2005/8/layout/default"/>
    <dgm:cxn modelId="{58446212-FA3B-454F-9B84-5D57F8CBB730}" type="presParOf" srcId="{FC73BC1E-A231-497B-AE93-A4BEA66D125A}" destId="{BD489FC5-FD04-4197-89F8-AD8A50543E3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D6E8E7-17BC-4E30-BF26-0940246772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1ABAAC-16B7-4C5A-90AF-B6A87CA20DE4}">
      <dgm:prSet phldrT="[Text]"/>
      <dgm:spPr/>
      <dgm:t>
        <a:bodyPr/>
        <a:lstStyle/>
        <a:p>
          <a:r>
            <a:rPr lang="en-US" b="1" dirty="0" smtClean="0"/>
            <a:t>Approve </a:t>
          </a:r>
          <a:endParaRPr lang="en-US" dirty="0"/>
        </a:p>
      </dgm:t>
    </dgm:pt>
    <dgm:pt modelId="{1E14A0FB-3A57-4926-B878-17F0A14D3474}" type="parTrans" cxnId="{E20F08FD-21A3-4453-8D82-6E1E28B48F79}">
      <dgm:prSet/>
      <dgm:spPr/>
      <dgm:t>
        <a:bodyPr/>
        <a:lstStyle/>
        <a:p>
          <a:endParaRPr lang="en-US"/>
        </a:p>
      </dgm:t>
    </dgm:pt>
    <dgm:pt modelId="{96FA6EE1-59DB-4282-AC00-7E1AC537E3BB}" type="sibTrans" cxnId="{E20F08FD-21A3-4453-8D82-6E1E28B48F79}">
      <dgm:prSet/>
      <dgm:spPr/>
      <dgm:t>
        <a:bodyPr/>
        <a:lstStyle/>
        <a:p>
          <a:endParaRPr lang="en-US"/>
        </a:p>
      </dgm:t>
    </dgm:pt>
    <dgm:pt modelId="{FC73BC1E-A231-497B-AE93-A4BEA66D125A}" type="pres">
      <dgm:prSet presAssocID="{82D6E8E7-17BC-4E30-BF26-0940246772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808F92-005C-42BE-AAFA-C8270F4B8E85}" type="pres">
      <dgm:prSet presAssocID="{241ABAAC-16B7-4C5A-90AF-B6A87CA20DE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BFEF31-E88C-4A89-86BB-58AC9859CF1B}" type="presOf" srcId="{241ABAAC-16B7-4C5A-90AF-B6A87CA20DE4}" destId="{23808F92-005C-42BE-AAFA-C8270F4B8E85}" srcOrd="0" destOrd="0" presId="urn:microsoft.com/office/officeart/2005/8/layout/default"/>
    <dgm:cxn modelId="{E20F08FD-21A3-4453-8D82-6E1E28B48F79}" srcId="{82D6E8E7-17BC-4E30-BF26-0940246772FD}" destId="{241ABAAC-16B7-4C5A-90AF-B6A87CA20DE4}" srcOrd="0" destOrd="0" parTransId="{1E14A0FB-3A57-4926-B878-17F0A14D3474}" sibTransId="{96FA6EE1-59DB-4282-AC00-7E1AC537E3BB}"/>
    <dgm:cxn modelId="{4EC17F49-02A9-4A54-A335-C430E6C90321}" type="presOf" srcId="{82D6E8E7-17BC-4E30-BF26-0940246772FD}" destId="{FC73BC1E-A231-497B-AE93-A4BEA66D125A}" srcOrd="0" destOrd="0" presId="urn:microsoft.com/office/officeart/2005/8/layout/default"/>
    <dgm:cxn modelId="{296844A9-9254-4A7B-8FDB-4DD8B01271EF}" type="presParOf" srcId="{FC73BC1E-A231-497B-AE93-A4BEA66D125A}" destId="{23808F92-005C-42BE-AAFA-C8270F4B8E8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D6E8E7-17BC-4E30-BF26-0940246772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0C67C-5430-4A90-A037-11E6F4145E5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smtClean="0"/>
            <a:t>Deny</a:t>
          </a:r>
          <a:endParaRPr lang="en-US" b="1" dirty="0"/>
        </a:p>
      </dgm:t>
    </dgm:pt>
    <dgm:pt modelId="{0BB3A3E2-2CE2-45C2-A02A-B93411FB1D66}" type="parTrans" cxnId="{8C0F52F9-AFC1-4BEF-8899-9881C683F518}">
      <dgm:prSet/>
      <dgm:spPr/>
      <dgm:t>
        <a:bodyPr/>
        <a:lstStyle/>
        <a:p>
          <a:endParaRPr lang="en-US"/>
        </a:p>
      </dgm:t>
    </dgm:pt>
    <dgm:pt modelId="{3BF061AE-FA65-4DA3-A31A-4A4B5807D4DE}" type="sibTrans" cxnId="{8C0F52F9-AFC1-4BEF-8899-9881C683F518}">
      <dgm:prSet/>
      <dgm:spPr/>
      <dgm:t>
        <a:bodyPr/>
        <a:lstStyle/>
        <a:p>
          <a:endParaRPr lang="en-US"/>
        </a:p>
      </dgm:t>
    </dgm:pt>
    <dgm:pt modelId="{FC73BC1E-A231-497B-AE93-A4BEA66D125A}" type="pres">
      <dgm:prSet presAssocID="{82D6E8E7-17BC-4E30-BF26-0940246772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89FC5-FD04-4197-89F8-AD8A50543E39}" type="pres">
      <dgm:prSet presAssocID="{F650C67C-5430-4A90-A037-11E6F4145E5A}" presName="node" presStyleLbl="node1" presStyleIdx="0" presStyleCnt="1" custLinFactNeighborX="-15168" custLinFactNeighborY="1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9B46C-B298-4F9B-A7D3-AF075FFBF3C3}" type="presOf" srcId="{F650C67C-5430-4A90-A037-11E6F4145E5A}" destId="{BD489FC5-FD04-4197-89F8-AD8A50543E39}" srcOrd="0" destOrd="0" presId="urn:microsoft.com/office/officeart/2005/8/layout/default"/>
    <dgm:cxn modelId="{4EC17F49-02A9-4A54-A335-C430E6C90321}" type="presOf" srcId="{82D6E8E7-17BC-4E30-BF26-0940246772FD}" destId="{FC73BC1E-A231-497B-AE93-A4BEA66D125A}" srcOrd="0" destOrd="0" presId="urn:microsoft.com/office/officeart/2005/8/layout/default"/>
    <dgm:cxn modelId="{8C0F52F9-AFC1-4BEF-8899-9881C683F518}" srcId="{82D6E8E7-17BC-4E30-BF26-0940246772FD}" destId="{F650C67C-5430-4A90-A037-11E6F4145E5A}" srcOrd="0" destOrd="0" parTransId="{0BB3A3E2-2CE2-45C2-A02A-B93411FB1D66}" sibTransId="{3BF061AE-FA65-4DA3-A31A-4A4B5807D4DE}"/>
    <dgm:cxn modelId="{58446212-FA3B-454F-9B84-5D57F8CBB730}" type="presParOf" srcId="{FC73BC1E-A231-497B-AE93-A4BEA66D125A}" destId="{BD489FC5-FD04-4197-89F8-AD8A50543E3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8565FC-30B3-4190-AB88-EE2473A05022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132D75-621E-4914-9E8C-F3C938F03C7E}">
      <dgm:prSet phldrT="[Text]"/>
      <dgm:spPr/>
      <dgm:t>
        <a:bodyPr/>
        <a:lstStyle/>
        <a:p>
          <a:r>
            <a:rPr lang="en-US" dirty="0" smtClean="0"/>
            <a:t>AWE Approvals</a:t>
          </a:r>
          <a:endParaRPr lang="en-US" dirty="0"/>
        </a:p>
      </dgm:t>
    </dgm:pt>
    <dgm:pt modelId="{BB92BEE6-A96C-4860-9B28-4AA836A17413}" type="parTrans" cxnId="{57E1C35B-5052-417A-8D2E-E94D7160EEED}">
      <dgm:prSet/>
      <dgm:spPr/>
      <dgm:t>
        <a:bodyPr/>
        <a:lstStyle/>
        <a:p>
          <a:endParaRPr lang="en-US"/>
        </a:p>
      </dgm:t>
    </dgm:pt>
    <dgm:pt modelId="{F5C9717F-D304-49CC-B4C6-6B737ED8DD3C}" type="sibTrans" cxnId="{57E1C35B-5052-417A-8D2E-E94D7160EEED}">
      <dgm:prSet/>
      <dgm:spPr/>
      <dgm:t>
        <a:bodyPr/>
        <a:lstStyle/>
        <a:p>
          <a:endParaRPr lang="en-US"/>
        </a:p>
      </dgm:t>
    </dgm:pt>
    <dgm:pt modelId="{CF128142-1AD8-43E7-A1F2-662B8FE768DF}">
      <dgm:prSet phldrT="[Text]"/>
      <dgm:spPr/>
      <dgm:t>
        <a:bodyPr/>
        <a:lstStyle/>
        <a:p>
          <a:r>
            <a:rPr lang="en-US" dirty="0" smtClean="0"/>
            <a:t>Contingent Worker (CWR)</a:t>
          </a:r>
          <a:endParaRPr lang="en-US" dirty="0"/>
        </a:p>
      </dgm:t>
    </dgm:pt>
    <dgm:pt modelId="{8D3EC5D5-23EC-45B3-9649-89C2B6105646}" type="parTrans" cxnId="{BC714B6F-2863-4DA8-9BC7-D1016C690545}">
      <dgm:prSet/>
      <dgm:spPr/>
      <dgm:t>
        <a:bodyPr/>
        <a:lstStyle/>
        <a:p>
          <a:endParaRPr lang="en-US" dirty="0"/>
        </a:p>
      </dgm:t>
    </dgm:pt>
    <dgm:pt modelId="{47DF532B-D986-41B5-B979-2D688DFCFE78}" type="sibTrans" cxnId="{BC714B6F-2863-4DA8-9BC7-D1016C690545}">
      <dgm:prSet/>
      <dgm:spPr/>
      <dgm:t>
        <a:bodyPr/>
        <a:lstStyle/>
        <a:p>
          <a:endParaRPr lang="en-US"/>
        </a:p>
      </dgm:t>
    </dgm:pt>
    <dgm:pt modelId="{A5D60F0C-502B-4F75-980F-26CF7C697C36}">
      <dgm:prSet phldrT="[Text]"/>
      <dgm:spPr/>
      <dgm:t>
        <a:bodyPr/>
        <a:lstStyle/>
        <a:p>
          <a:r>
            <a:rPr lang="en-US" dirty="0" smtClean="0"/>
            <a:t>Personal Data</a:t>
          </a:r>
          <a:endParaRPr lang="en-US" dirty="0"/>
        </a:p>
      </dgm:t>
    </dgm:pt>
    <dgm:pt modelId="{73B2E75A-B397-4D8A-8E38-9B81011346F6}" type="parTrans" cxnId="{A57BF5FC-A98B-443E-A99D-9CE550BD445D}">
      <dgm:prSet/>
      <dgm:spPr/>
      <dgm:t>
        <a:bodyPr/>
        <a:lstStyle/>
        <a:p>
          <a:endParaRPr lang="en-US" dirty="0"/>
        </a:p>
      </dgm:t>
    </dgm:pt>
    <dgm:pt modelId="{320C61BD-367F-4696-8560-3C6DFE24363A}" type="sibTrans" cxnId="{A57BF5FC-A98B-443E-A99D-9CE550BD445D}">
      <dgm:prSet/>
      <dgm:spPr/>
      <dgm:t>
        <a:bodyPr/>
        <a:lstStyle/>
        <a:p>
          <a:endParaRPr lang="en-US"/>
        </a:p>
      </dgm:t>
    </dgm:pt>
    <dgm:pt modelId="{45EF292C-2078-483E-9621-0D87061E325B}">
      <dgm:prSet phldrT="[Text]"/>
      <dgm:spPr/>
      <dgm:t>
        <a:bodyPr/>
        <a:lstStyle/>
        <a:p>
          <a:r>
            <a:rPr lang="en-US" dirty="0" smtClean="0"/>
            <a:t>Voluntary Termination</a:t>
          </a:r>
          <a:endParaRPr lang="en-US" dirty="0"/>
        </a:p>
      </dgm:t>
    </dgm:pt>
    <dgm:pt modelId="{9A5169EF-336D-4D12-A521-A1B241030DB8}" type="parTrans" cxnId="{1460BDDB-A4D5-470D-B5C3-5E74C62E6A08}">
      <dgm:prSet/>
      <dgm:spPr/>
      <dgm:t>
        <a:bodyPr/>
        <a:lstStyle/>
        <a:p>
          <a:endParaRPr lang="en-US" dirty="0"/>
        </a:p>
      </dgm:t>
    </dgm:pt>
    <dgm:pt modelId="{95E18AA7-0E09-459A-9A0E-C826C24DC2EE}" type="sibTrans" cxnId="{1460BDDB-A4D5-470D-B5C3-5E74C62E6A08}">
      <dgm:prSet/>
      <dgm:spPr/>
      <dgm:t>
        <a:bodyPr/>
        <a:lstStyle/>
        <a:p>
          <a:endParaRPr lang="en-US"/>
        </a:p>
      </dgm:t>
    </dgm:pt>
    <dgm:pt modelId="{33B96B73-4D98-4E32-8D43-852AEF3DF8AE}">
      <dgm:prSet phldrT="[Text]"/>
      <dgm:spPr/>
      <dgm:t>
        <a:bodyPr/>
        <a:lstStyle/>
        <a:p>
          <a:r>
            <a:rPr lang="en-US" dirty="0" smtClean="0"/>
            <a:t>One Time Pay</a:t>
          </a:r>
          <a:endParaRPr lang="en-US" dirty="0"/>
        </a:p>
      </dgm:t>
    </dgm:pt>
    <dgm:pt modelId="{164A483D-BA67-47B8-8E85-4811A33C451A}" type="parTrans" cxnId="{A03F93C6-1014-4B9D-95DC-41FBB858DF47}">
      <dgm:prSet/>
      <dgm:spPr/>
      <dgm:t>
        <a:bodyPr/>
        <a:lstStyle/>
        <a:p>
          <a:endParaRPr lang="en-US" dirty="0"/>
        </a:p>
      </dgm:t>
    </dgm:pt>
    <dgm:pt modelId="{C49DBF47-D38A-44AC-B0B8-B52CF7CAC801}" type="sibTrans" cxnId="{A03F93C6-1014-4B9D-95DC-41FBB858DF47}">
      <dgm:prSet/>
      <dgm:spPr/>
      <dgm:t>
        <a:bodyPr/>
        <a:lstStyle/>
        <a:p>
          <a:endParaRPr lang="en-US"/>
        </a:p>
      </dgm:t>
    </dgm:pt>
    <dgm:pt modelId="{0AA0A4D1-24FE-4E49-8689-7A855F5BA917}" type="pres">
      <dgm:prSet presAssocID="{A88565FC-30B3-4190-AB88-EE2473A050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08711-4C43-4F7D-A52E-AEFD5FF97522}" type="pres">
      <dgm:prSet presAssocID="{BC132D75-621E-4914-9E8C-F3C938F03C7E}" presName="centerShape" presStyleLbl="node0" presStyleIdx="0" presStyleCnt="1"/>
      <dgm:spPr/>
      <dgm:t>
        <a:bodyPr/>
        <a:lstStyle/>
        <a:p>
          <a:endParaRPr lang="en-US"/>
        </a:p>
      </dgm:t>
    </dgm:pt>
    <dgm:pt modelId="{06AB3773-336E-46E0-A41B-7AE7BE5BFEE4}" type="pres">
      <dgm:prSet presAssocID="{8D3EC5D5-23EC-45B3-9649-89C2B610564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99DACD0-6A8D-4C9A-A392-5DB1050E6E4F}" type="pres">
      <dgm:prSet presAssocID="{8D3EC5D5-23EC-45B3-9649-89C2B610564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A732B8B-AA28-4BF0-8E30-C0FCC27EDDBF}" type="pres">
      <dgm:prSet presAssocID="{CF128142-1AD8-43E7-A1F2-662B8FE768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4ABDF-8F86-42E6-8776-79DC4ABFE8D2}" type="pres">
      <dgm:prSet presAssocID="{73B2E75A-B397-4D8A-8E38-9B81011346F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9F4ED29E-42B1-4201-8B9E-24EB31D2B947}" type="pres">
      <dgm:prSet presAssocID="{73B2E75A-B397-4D8A-8E38-9B81011346F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48B6D90-67D4-4934-A400-A52C63889841}" type="pres">
      <dgm:prSet presAssocID="{A5D60F0C-502B-4F75-980F-26CF7C697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A28A1-5837-468F-8F01-CF0A5A90A031}" type="pres">
      <dgm:prSet presAssocID="{9A5169EF-336D-4D12-A521-A1B241030DB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DE31319-E86F-422C-BDF6-F968ECD55B37}" type="pres">
      <dgm:prSet presAssocID="{9A5169EF-336D-4D12-A521-A1B241030DB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7D2AB0E-7FFE-48D1-A9E2-FC893DDD3DD4}" type="pres">
      <dgm:prSet presAssocID="{45EF292C-2078-483E-9621-0D87061E32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20343-3FB2-4631-B3EE-C4A7C91FAEEC}" type="pres">
      <dgm:prSet presAssocID="{164A483D-BA67-47B8-8E85-4811A33C451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5C5C337-9EB4-4E4A-8E45-D06BFF7CF6F0}" type="pres">
      <dgm:prSet presAssocID="{164A483D-BA67-47B8-8E85-4811A33C451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09674E8-2A73-45F8-805F-AFC548BA0C14}" type="pres">
      <dgm:prSet presAssocID="{33B96B73-4D98-4E32-8D43-852AEF3DF8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6117D-6208-46C6-896A-9009ADE1FCF5}" type="presOf" srcId="{BC132D75-621E-4914-9E8C-F3C938F03C7E}" destId="{03B08711-4C43-4F7D-A52E-AEFD5FF97522}" srcOrd="0" destOrd="0" presId="urn:microsoft.com/office/officeart/2005/8/layout/radial5"/>
    <dgm:cxn modelId="{A7070E2A-25DC-4539-8AD3-C1FF499A3834}" type="presOf" srcId="{A88565FC-30B3-4190-AB88-EE2473A05022}" destId="{0AA0A4D1-24FE-4E49-8689-7A855F5BA917}" srcOrd="0" destOrd="0" presId="urn:microsoft.com/office/officeart/2005/8/layout/radial5"/>
    <dgm:cxn modelId="{BC714B6F-2863-4DA8-9BC7-D1016C690545}" srcId="{BC132D75-621E-4914-9E8C-F3C938F03C7E}" destId="{CF128142-1AD8-43E7-A1F2-662B8FE768DF}" srcOrd="0" destOrd="0" parTransId="{8D3EC5D5-23EC-45B3-9649-89C2B6105646}" sibTransId="{47DF532B-D986-41B5-B979-2D688DFCFE78}"/>
    <dgm:cxn modelId="{7FAD93C0-F3D4-425F-AEB7-1FFF97C85A92}" type="presOf" srcId="{8D3EC5D5-23EC-45B3-9649-89C2B6105646}" destId="{E99DACD0-6A8D-4C9A-A392-5DB1050E6E4F}" srcOrd="1" destOrd="0" presId="urn:microsoft.com/office/officeart/2005/8/layout/radial5"/>
    <dgm:cxn modelId="{A03F93C6-1014-4B9D-95DC-41FBB858DF47}" srcId="{BC132D75-621E-4914-9E8C-F3C938F03C7E}" destId="{33B96B73-4D98-4E32-8D43-852AEF3DF8AE}" srcOrd="3" destOrd="0" parTransId="{164A483D-BA67-47B8-8E85-4811A33C451A}" sibTransId="{C49DBF47-D38A-44AC-B0B8-B52CF7CAC801}"/>
    <dgm:cxn modelId="{3255484A-810A-47B5-99B7-907F7979FFB2}" type="presOf" srcId="{73B2E75A-B397-4D8A-8E38-9B81011346F6}" destId="{9F4ED29E-42B1-4201-8B9E-24EB31D2B947}" srcOrd="1" destOrd="0" presId="urn:microsoft.com/office/officeart/2005/8/layout/radial5"/>
    <dgm:cxn modelId="{CE3DEB1E-A9F9-44F8-9C3F-C7A289B0E7FF}" type="presOf" srcId="{73B2E75A-B397-4D8A-8E38-9B81011346F6}" destId="{5F84ABDF-8F86-42E6-8776-79DC4ABFE8D2}" srcOrd="0" destOrd="0" presId="urn:microsoft.com/office/officeart/2005/8/layout/radial5"/>
    <dgm:cxn modelId="{EDFC9269-27CC-4916-BD19-C5A469DB256B}" type="presOf" srcId="{9A5169EF-336D-4D12-A521-A1B241030DB8}" destId="{DDE31319-E86F-422C-BDF6-F968ECD55B37}" srcOrd="1" destOrd="0" presId="urn:microsoft.com/office/officeart/2005/8/layout/radial5"/>
    <dgm:cxn modelId="{359ECAE4-3825-49DA-9731-9DE503D9C4FD}" type="presOf" srcId="{8D3EC5D5-23EC-45B3-9649-89C2B6105646}" destId="{06AB3773-336E-46E0-A41B-7AE7BE5BFEE4}" srcOrd="0" destOrd="0" presId="urn:microsoft.com/office/officeart/2005/8/layout/radial5"/>
    <dgm:cxn modelId="{12BDA2C7-0463-4CFC-909C-BEF1470DFDC1}" type="presOf" srcId="{A5D60F0C-502B-4F75-980F-26CF7C697C36}" destId="{748B6D90-67D4-4934-A400-A52C63889841}" srcOrd="0" destOrd="0" presId="urn:microsoft.com/office/officeart/2005/8/layout/radial5"/>
    <dgm:cxn modelId="{D57969A8-00E5-42D7-BC9D-52E20743CB9F}" type="presOf" srcId="{164A483D-BA67-47B8-8E85-4811A33C451A}" destId="{B5C5C337-9EB4-4E4A-8E45-D06BFF7CF6F0}" srcOrd="1" destOrd="0" presId="urn:microsoft.com/office/officeart/2005/8/layout/radial5"/>
    <dgm:cxn modelId="{A57BF5FC-A98B-443E-A99D-9CE550BD445D}" srcId="{BC132D75-621E-4914-9E8C-F3C938F03C7E}" destId="{A5D60F0C-502B-4F75-980F-26CF7C697C36}" srcOrd="1" destOrd="0" parTransId="{73B2E75A-B397-4D8A-8E38-9B81011346F6}" sibTransId="{320C61BD-367F-4696-8560-3C6DFE24363A}"/>
    <dgm:cxn modelId="{1460BDDB-A4D5-470D-B5C3-5E74C62E6A08}" srcId="{BC132D75-621E-4914-9E8C-F3C938F03C7E}" destId="{45EF292C-2078-483E-9621-0D87061E325B}" srcOrd="2" destOrd="0" parTransId="{9A5169EF-336D-4D12-A521-A1B241030DB8}" sibTransId="{95E18AA7-0E09-459A-9A0E-C826C24DC2EE}"/>
    <dgm:cxn modelId="{B864C6E9-9890-4C36-8FD6-871B7E446B7D}" type="presOf" srcId="{33B96B73-4D98-4E32-8D43-852AEF3DF8AE}" destId="{309674E8-2A73-45F8-805F-AFC548BA0C14}" srcOrd="0" destOrd="0" presId="urn:microsoft.com/office/officeart/2005/8/layout/radial5"/>
    <dgm:cxn modelId="{DFCE6548-A203-435F-9617-EC7F427C7DAC}" type="presOf" srcId="{45EF292C-2078-483E-9621-0D87061E325B}" destId="{C7D2AB0E-7FFE-48D1-A9E2-FC893DDD3DD4}" srcOrd="0" destOrd="0" presId="urn:microsoft.com/office/officeart/2005/8/layout/radial5"/>
    <dgm:cxn modelId="{57E1C35B-5052-417A-8D2E-E94D7160EEED}" srcId="{A88565FC-30B3-4190-AB88-EE2473A05022}" destId="{BC132D75-621E-4914-9E8C-F3C938F03C7E}" srcOrd="0" destOrd="0" parTransId="{BB92BEE6-A96C-4860-9B28-4AA836A17413}" sibTransId="{F5C9717F-D304-49CC-B4C6-6B737ED8DD3C}"/>
    <dgm:cxn modelId="{09D2E131-D72E-47D9-8EE8-BE741EDDA95D}" type="presOf" srcId="{164A483D-BA67-47B8-8E85-4811A33C451A}" destId="{6EE20343-3FB2-4631-B3EE-C4A7C91FAEEC}" srcOrd="0" destOrd="0" presId="urn:microsoft.com/office/officeart/2005/8/layout/radial5"/>
    <dgm:cxn modelId="{D74AE42B-D755-4DFC-B6F7-086E90909EDF}" type="presOf" srcId="{CF128142-1AD8-43E7-A1F2-662B8FE768DF}" destId="{CA732B8B-AA28-4BF0-8E30-C0FCC27EDDBF}" srcOrd="0" destOrd="0" presId="urn:microsoft.com/office/officeart/2005/8/layout/radial5"/>
    <dgm:cxn modelId="{BC9D0489-6D20-430D-9250-0432A8B727A9}" type="presOf" srcId="{9A5169EF-336D-4D12-A521-A1B241030DB8}" destId="{FEAA28A1-5837-468F-8F01-CF0A5A90A031}" srcOrd="0" destOrd="0" presId="urn:microsoft.com/office/officeart/2005/8/layout/radial5"/>
    <dgm:cxn modelId="{1A9191EC-E017-40ED-8E73-C82EA3F79631}" type="presParOf" srcId="{0AA0A4D1-24FE-4E49-8689-7A855F5BA917}" destId="{03B08711-4C43-4F7D-A52E-AEFD5FF97522}" srcOrd="0" destOrd="0" presId="urn:microsoft.com/office/officeart/2005/8/layout/radial5"/>
    <dgm:cxn modelId="{47977840-6082-42A9-8E87-6A907A4D5DF1}" type="presParOf" srcId="{0AA0A4D1-24FE-4E49-8689-7A855F5BA917}" destId="{06AB3773-336E-46E0-A41B-7AE7BE5BFEE4}" srcOrd="1" destOrd="0" presId="urn:microsoft.com/office/officeart/2005/8/layout/radial5"/>
    <dgm:cxn modelId="{B179A1CA-3BB7-4D6A-8913-786C1E67F710}" type="presParOf" srcId="{06AB3773-336E-46E0-A41B-7AE7BE5BFEE4}" destId="{E99DACD0-6A8D-4C9A-A392-5DB1050E6E4F}" srcOrd="0" destOrd="0" presId="urn:microsoft.com/office/officeart/2005/8/layout/radial5"/>
    <dgm:cxn modelId="{58003225-6221-46A5-B9F9-5BEE173B46B7}" type="presParOf" srcId="{0AA0A4D1-24FE-4E49-8689-7A855F5BA917}" destId="{CA732B8B-AA28-4BF0-8E30-C0FCC27EDDBF}" srcOrd="2" destOrd="0" presId="urn:microsoft.com/office/officeart/2005/8/layout/radial5"/>
    <dgm:cxn modelId="{319794F9-8149-4DB1-8F3F-7EB3916ABA00}" type="presParOf" srcId="{0AA0A4D1-24FE-4E49-8689-7A855F5BA917}" destId="{5F84ABDF-8F86-42E6-8776-79DC4ABFE8D2}" srcOrd="3" destOrd="0" presId="urn:microsoft.com/office/officeart/2005/8/layout/radial5"/>
    <dgm:cxn modelId="{06E2446A-122B-415F-9008-57C0DCF2C5C6}" type="presParOf" srcId="{5F84ABDF-8F86-42E6-8776-79DC4ABFE8D2}" destId="{9F4ED29E-42B1-4201-8B9E-24EB31D2B947}" srcOrd="0" destOrd="0" presId="urn:microsoft.com/office/officeart/2005/8/layout/radial5"/>
    <dgm:cxn modelId="{17B084B8-8644-4F4B-BBE2-1D10B06B559F}" type="presParOf" srcId="{0AA0A4D1-24FE-4E49-8689-7A855F5BA917}" destId="{748B6D90-67D4-4934-A400-A52C63889841}" srcOrd="4" destOrd="0" presId="urn:microsoft.com/office/officeart/2005/8/layout/radial5"/>
    <dgm:cxn modelId="{A5AC2A0A-7BEF-4393-A210-115AFC2236CF}" type="presParOf" srcId="{0AA0A4D1-24FE-4E49-8689-7A855F5BA917}" destId="{FEAA28A1-5837-468F-8F01-CF0A5A90A031}" srcOrd="5" destOrd="0" presId="urn:microsoft.com/office/officeart/2005/8/layout/radial5"/>
    <dgm:cxn modelId="{56DB4C34-D248-4EE3-9BF1-20F2BD84055E}" type="presParOf" srcId="{FEAA28A1-5837-468F-8F01-CF0A5A90A031}" destId="{DDE31319-E86F-422C-BDF6-F968ECD55B37}" srcOrd="0" destOrd="0" presId="urn:microsoft.com/office/officeart/2005/8/layout/radial5"/>
    <dgm:cxn modelId="{C3238D8E-DE69-40D8-9CD0-E2FE99A64521}" type="presParOf" srcId="{0AA0A4D1-24FE-4E49-8689-7A855F5BA917}" destId="{C7D2AB0E-7FFE-48D1-A9E2-FC893DDD3DD4}" srcOrd="6" destOrd="0" presId="urn:microsoft.com/office/officeart/2005/8/layout/radial5"/>
    <dgm:cxn modelId="{754F4408-F2BF-43AE-9C3B-C903E203229C}" type="presParOf" srcId="{0AA0A4D1-24FE-4E49-8689-7A855F5BA917}" destId="{6EE20343-3FB2-4631-B3EE-C4A7C91FAEEC}" srcOrd="7" destOrd="0" presId="urn:microsoft.com/office/officeart/2005/8/layout/radial5"/>
    <dgm:cxn modelId="{CE262808-78E9-4DD7-A5B1-0A77834CBE93}" type="presParOf" srcId="{6EE20343-3FB2-4631-B3EE-C4A7C91FAEEC}" destId="{B5C5C337-9EB4-4E4A-8E45-D06BFF7CF6F0}" srcOrd="0" destOrd="0" presId="urn:microsoft.com/office/officeart/2005/8/layout/radial5"/>
    <dgm:cxn modelId="{0823F212-CB7A-40E7-9B45-8B8229586490}" type="presParOf" srcId="{0AA0A4D1-24FE-4E49-8689-7A855F5BA917}" destId="{309674E8-2A73-45F8-805F-AFC548BA0C1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598FE6-309F-410E-B81F-3090045B3A2D}" type="doc">
      <dgm:prSet loTypeId="urn:microsoft.com/office/officeart/2011/layout/RadialPictureList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2D5AFF-341D-4723-B299-BB2D6BF58BB1}">
      <dgm:prSet phldrT="[Text]"/>
      <dgm:spPr/>
      <dgm:t>
        <a:bodyPr/>
        <a:lstStyle/>
        <a:p>
          <a:r>
            <a:rPr lang="en-US" dirty="0" smtClean="0"/>
            <a:t>Approvals</a:t>
          </a:r>
          <a:endParaRPr lang="en-US" dirty="0"/>
        </a:p>
      </dgm:t>
    </dgm:pt>
    <dgm:pt modelId="{976FE14E-9A49-46C5-94CB-4ADB288131A8}" type="parTrans" cxnId="{C674EE76-65D7-43DB-B20B-83CBB230819B}">
      <dgm:prSet/>
      <dgm:spPr/>
      <dgm:t>
        <a:bodyPr/>
        <a:lstStyle/>
        <a:p>
          <a:endParaRPr lang="en-US"/>
        </a:p>
      </dgm:t>
    </dgm:pt>
    <dgm:pt modelId="{78409AFA-CC1D-4BBE-9212-380462902A40}" type="sibTrans" cxnId="{C674EE76-65D7-43DB-B20B-83CBB230819B}">
      <dgm:prSet/>
      <dgm:spPr/>
      <dgm:t>
        <a:bodyPr/>
        <a:lstStyle/>
        <a:p>
          <a:endParaRPr lang="en-US"/>
        </a:p>
      </dgm:t>
    </dgm:pt>
    <dgm:pt modelId="{0647A29A-3392-4A06-9391-EA37CA643E4E}">
      <dgm:prSet phldrT="[Text]"/>
      <dgm:spPr/>
      <dgm:t>
        <a:bodyPr/>
        <a:lstStyle/>
        <a:p>
          <a:r>
            <a:rPr lang="en-US" b="1" dirty="0" smtClean="0"/>
            <a:t>WORKLIST</a:t>
          </a:r>
          <a:endParaRPr lang="en-US" b="1" dirty="0"/>
        </a:p>
      </dgm:t>
    </dgm:pt>
    <dgm:pt modelId="{747D166E-7ABF-4D86-80E3-2F8E61DE23A5}" type="parTrans" cxnId="{9A236C19-23C1-4111-9ED4-CBC6C0C3262E}">
      <dgm:prSet/>
      <dgm:spPr/>
      <dgm:t>
        <a:bodyPr/>
        <a:lstStyle/>
        <a:p>
          <a:endParaRPr lang="en-US"/>
        </a:p>
      </dgm:t>
    </dgm:pt>
    <dgm:pt modelId="{EE7E31A9-BDB1-4C26-84B9-9B99BF8F0A9F}" type="sibTrans" cxnId="{9A236C19-23C1-4111-9ED4-CBC6C0C3262E}">
      <dgm:prSet/>
      <dgm:spPr/>
      <dgm:t>
        <a:bodyPr/>
        <a:lstStyle/>
        <a:p>
          <a:endParaRPr lang="en-US"/>
        </a:p>
      </dgm:t>
    </dgm:pt>
    <dgm:pt modelId="{47E33891-48E0-4FB2-8F3B-1DCB6193674E}">
      <dgm:prSet phldrT="[Text]"/>
      <dgm:spPr/>
      <dgm:t>
        <a:bodyPr/>
        <a:lstStyle/>
        <a:p>
          <a:r>
            <a:rPr lang="en-US" b="1" dirty="0" smtClean="0"/>
            <a:t>EMAIL NOTIFICATIONS</a:t>
          </a:r>
          <a:endParaRPr lang="en-US" b="1" dirty="0"/>
        </a:p>
      </dgm:t>
    </dgm:pt>
    <dgm:pt modelId="{885E7D8D-5E03-44AC-AF8D-AF5D4627AA25}" type="parTrans" cxnId="{CB7F7A60-DF8C-4671-8C59-1BA6D07C0625}">
      <dgm:prSet/>
      <dgm:spPr/>
      <dgm:t>
        <a:bodyPr/>
        <a:lstStyle/>
        <a:p>
          <a:endParaRPr lang="en-US"/>
        </a:p>
      </dgm:t>
    </dgm:pt>
    <dgm:pt modelId="{848BBD96-CC81-45B1-9473-43F474632C60}" type="sibTrans" cxnId="{CB7F7A60-DF8C-4671-8C59-1BA6D07C0625}">
      <dgm:prSet/>
      <dgm:spPr/>
      <dgm:t>
        <a:bodyPr/>
        <a:lstStyle/>
        <a:p>
          <a:endParaRPr lang="en-US"/>
        </a:p>
      </dgm:t>
    </dgm:pt>
    <dgm:pt modelId="{F9967978-EA1C-4C9D-9E13-BFF5F41B737F}">
      <dgm:prSet phldrT="[Text]"/>
      <dgm:spPr/>
      <dgm:t>
        <a:bodyPr/>
        <a:lstStyle/>
        <a:p>
          <a:r>
            <a:rPr lang="en-US" b="1" dirty="0" smtClean="0"/>
            <a:t>SS SMART TRANSACTION</a:t>
          </a:r>
          <a:endParaRPr lang="en-US" b="1" dirty="0"/>
        </a:p>
      </dgm:t>
    </dgm:pt>
    <dgm:pt modelId="{D2D52B82-E330-486A-BE06-F7ADB212CF3A}" type="parTrans" cxnId="{1E36AE32-8467-4724-87BF-76AEB64CD9C0}">
      <dgm:prSet/>
      <dgm:spPr/>
      <dgm:t>
        <a:bodyPr/>
        <a:lstStyle/>
        <a:p>
          <a:endParaRPr lang="en-US"/>
        </a:p>
      </dgm:t>
    </dgm:pt>
    <dgm:pt modelId="{A3D5BF2C-485E-4BB7-91FE-33B7B4CA59C4}" type="sibTrans" cxnId="{1E36AE32-8467-4724-87BF-76AEB64CD9C0}">
      <dgm:prSet/>
      <dgm:spPr/>
      <dgm:t>
        <a:bodyPr/>
        <a:lstStyle/>
        <a:p>
          <a:endParaRPr lang="en-US"/>
        </a:p>
      </dgm:t>
    </dgm:pt>
    <dgm:pt modelId="{DEF4282C-9749-4C80-B463-AC0EC8E5E8E8}">
      <dgm:prSet phldrT="[Text]"/>
      <dgm:spPr/>
      <dgm:t>
        <a:bodyPr/>
        <a:lstStyle/>
        <a:p>
          <a:r>
            <a:rPr lang="en-US" b="1" dirty="0" smtClean="0"/>
            <a:t>SELF SERVICE LINKS</a:t>
          </a:r>
          <a:endParaRPr lang="en-US" b="1" dirty="0"/>
        </a:p>
      </dgm:t>
    </dgm:pt>
    <dgm:pt modelId="{974E19A1-A5FC-458E-84D9-31A3B9F08760}" type="parTrans" cxnId="{37AF62CE-E88A-450C-A9E0-40FF718A42BD}">
      <dgm:prSet/>
      <dgm:spPr/>
      <dgm:t>
        <a:bodyPr/>
        <a:lstStyle/>
        <a:p>
          <a:endParaRPr lang="en-US"/>
        </a:p>
      </dgm:t>
    </dgm:pt>
    <dgm:pt modelId="{32DB77CC-28F8-4B26-AA5D-750FAE2BEED3}" type="sibTrans" cxnId="{37AF62CE-E88A-450C-A9E0-40FF718A42BD}">
      <dgm:prSet/>
      <dgm:spPr/>
      <dgm:t>
        <a:bodyPr/>
        <a:lstStyle/>
        <a:p>
          <a:endParaRPr lang="en-US"/>
        </a:p>
      </dgm:t>
    </dgm:pt>
    <dgm:pt modelId="{C36C7AFF-B333-4172-BA47-1544C867A265}" type="pres">
      <dgm:prSet presAssocID="{41598FE6-309F-410E-B81F-3090045B3A2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9EEBEB-0141-461D-978E-B2B5062CEEDF}" type="pres">
      <dgm:prSet presAssocID="{BF2D5AFF-341D-4723-B299-BB2D6BF58BB1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80FF997-6850-4E5C-8EB5-DFC425A36330}" type="pres">
      <dgm:prSet presAssocID="{0647A29A-3392-4A06-9391-EA37CA643E4E}" presName="Accent" presStyleLbl="node1" presStyleIdx="1" presStyleCnt="2"/>
      <dgm:spPr/>
      <dgm:t>
        <a:bodyPr/>
        <a:lstStyle/>
        <a:p>
          <a:endParaRPr lang="en-US"/>
        </a:p>
      </dgm:t>
    </dgm:pt>
    <dgm:pt modelId="{1EC5E0E4-5DBA-449A-A38C-626391CB9DCB}" type="pres">
      <dgm:prSet presAssocID="{0647A29A-3392-4A06-9391-EA37CA643E4E}" presName="Image1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3AA7E222-39D4-42E5-ABAC-7D3C2CC45D0C}" type="pres">
      <dgm:prSet presAssocID="{0647A29A-3392-4A06-9391-EA37CA643E4E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29526-6B9B-44AF-899F-B2D9F25B9DC6}" type="pres">
      <dgm:prSet presAssocID="{47E33891-48E0-4FB2-8F3B-1DCB6193674E}" presName="Image2" presStyleCnt="0"/>
      <dgm:spPr/>
      <dgm:t>
        <a:bodyPr/>
        <a:lstStyle/>
        <a:p>
          <a:endParaRPr lang="en-US"/>
        </a:p>
      </dgm:t>
    </dgm:pt>
    <dgm:pt modelId="{34842B53-C1AC-436D-95E0-381C2042C8DB}" type="pres">
      <dgm:prSet presAssocID="{47E33891-48E0-4FB2-8F3B-1DCB6193674E}" presName="Imag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BFF832A-03E2-4BB4-87FB-3CFB5C8BFD9F}" type="pres">
      <dgm:prSet presAssocID="{47E33891-48E0-4FB2-8F3B-1DCB6193674E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F1F48-CC11-43FA-87AA-2F9F70F788B1}" type="pres">
      <dgm:prSet presAssocID="{F9967978-EA1C-4C9D-9E13-BFF5F41B737F}" presName="Image3" presStyleCnt="0"/>
      <dgm:spPr/>
      <dgm:t>
        <a:bodyPr/>
        <a:lstStyle/>
        <a:p>
          <a:endParaRPr lang="en-US"/>
        </a:p>
      </dgm:t>
    </dgm:pt>
    <dgm:pt modelId="{8E1DE1A1-D91C-421E-B492-A9038A2157DD}" type="pres">
      <dgm:prSet presAssocID="{F9967978-EA1C-4C9D-9E13-BFF5F41B737F}" presName="Imag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06BF41B6-F11E-40EE-85DF-52DAEE468551}" type="pres">
      <dgm:prSet presAssocID="{F9967978-EA1C-4C9D-9E13-BFF5F41B737F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59466-6613-4BCE-95E1-A1E5C7E9E5FA}" type="pres">
      <dgm:prSet presAssocID="{DEF4282C-9749-4C80-B463-AC0EC8E5E8E8}" presName="Image4" presStyleCnt="0"/>
      <dgm:spPr/>
      <dgm:t>
        <a:bodyPr/>
        <a:lstStyle/>
        <a:p>
          <a:endParaRPr lang="en-US"/>
        </a:p>
      </dgm:t>
    </dgm:pt>
    <dgm:pt modelId="{1552D720-DC98-46FA-9090-76C97FDD6879}" type="pres">
      <dgm:prSet presAssocID="{DEF4282C-9749-4C80-B463-AC0EC8E5E8E8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DF920269-0BB9-4242-99C5-4CD8404E2B72}" type="pres">
      <dgm:prSet presAssocID="{DEF4282C-9749-4C80-B463-AC0EC8E5E8E8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D225F-480B-49A1-97C2-FCA51077F573}" type="presOf" srcId="{DEF4282C-9749-4C80-B463-AC0EC8E5E8E8}" destId="{DF920269-0BB9-4242-99C5-4CD8404E2B72}" srcOrd="0" destOrd="0" presId="urn:microsoft.com/office/officeart/2011/layout/RadialPictureList"/>
    <dgm:cxn modelId="{9A236C19-23C1-4111-9ED4-CBC6C0C3262E}" srcId="{BF2D5AFF-341D-4723-B299-BB2D6BF58BB1}" destId="{0647A29A-3392-4A06-9391-EA37CA643E4E}" srcOrd="0" destOrd="0" parTransId="{747D166E-7ABF-4D86-80E3-2F8E61DE23A5}" sibTransId="{EE7E31A9-BDB1-4C26-84B9-9B99BF8F0A9F}"/>
    <dgm:cxn modelId="{37AF62CE-E88A-450C-A9E0-40FF718A42BD}" srcId="{BF2D5AFF-341D-4723-B299-BB2D6BF58BB1}" destId="{DEF4282C-9749-4C80-B463-AC0EC8E5E8E8}" srcOrd="3" destOrd="0" parTransId="{974E19A1-A5FC-458E-84D9-31A3B9F08760}" sibTransId="{32DB77CC-28F8-4B26-AA5D-750FAE2BEED3}"/>
    <dgm:cxn modelId="{EFFEE477-BBFB-4508-B915-D57B6A5FEDB1}" type="presOf" srcId="{41598FE6-309F-410E-B81F-3090045B3A2D}" destId="{C36C7AFF-B333-4172-BA47-1544C867A265}" srcOrd="0" destOrd="0" presId="urn:microsoft.com/office/officeart/2011/layout/RadialPictureList"/>
    <dgm:cxn modelId="{1EB0001A-F34F-443C-9A65-A0F24849F441}" type="presOf" srcId="{47E33891-48E0-4FB2-8F3B-1DCB6193674E}" destId="{BBFF832A-03E2-4BB4-87FB-3CFB5C8BFD9F}" srcOrd="0" destOrd="0" presId="urn:microsoft.com/office/officeart/2011/layout/RadialPictureList"/>
    <dgm:cxn modelId="{E5140B49-461B-4BEE-BF9D-D4F3CE6BAEF3}" type="presOf" srcId="{F9967978-EA1C-4C9D-9E13-BFF5F41B737F}" destId="{06BF41B6-F11E-40EE-85DF-52DAEE468551}" srcOrd="0" destOrd="0" presId="urn:microsoft.com/office/officeart/2011/layout/RadialPictureList"/>
    <dgm:cxn modelId="{1E36AE32-8467-4724-87BF-76AEB64CD9C0}" srcId="{BF2D5AFF-341D-4723-B299-BB2D6BF58BB1}" destId="{F9967978-EA1C-4C9D-9E13-BFF5F41B737F}" srcOrd="2" destOrd="0" parTransId="{D2D52B82-E330-486A-BE06-F7ADB212CF3A}" sibTransId="{A3D5BF2C-485E-4BB7-91FE-33B7B4CA59C4}"/>
    <dgm:cxn modelId="{CB7F7A60-DF8C-4671-8C59-1BA6D07C0625}" srcId="{BF2D5AFF-341D-4723-B299-BB2D6BF58BB1}" destId="{47E33891-48E0-4FB2-8F3B-1DCB6193674E}" srcOrd="1" destOrd="0" parTransId="{885E7D8D-5E03-44AC-AF8D-AF5D4627AA25}" sibTransId="{848BBD96-CC81-45B1-9473-43F474632C60}"/>
    <dgm:cxn modelId="{C674EE76-65D7-43DB-B20B-83CBB230819B}" srcId="{41598FE6-309F-410E-B81F-3090045B3A2D}" destId="{BF2D5AFF-341D-4723-B299-BB2D6BF58BB1}" srcOrd="0" destOrd="0" parTransId="{976FE14E-9A49-46C5-94CB-4ADB288131A8}" sibTransId="{78409AFA-CC1D-4BBE-9212-380462902A40}"/>
    <dgm:cxn modelId="{7759F2B0-5465-4597-B374-E6385C408437}" type="presOf" srcId="{0647A29A-3392-4A06-9391-EA37CA643E4E}" destId="{3AA7E222-39D4-42E5-ABAC-7D3C2CC45D0C}" srcOrd="0" destOrd="0" presId="urn:microsoft.com/office/officeart/2011/layout/RadialPictureList"/>
    <dgm:cxn modelId="{D950725F-A7FD-49BE-95E3-695844655C8B}" type="presOf" srcId="{BF2D5AFF-341D-4723-B299-BB2D6BF58BB1}" destId="{6D9EEBEB-0141-461D-978E-B2B5062CEEDF}" srcOrd="0" destOrd="0" presId="urn:microsoft.com/office/officeart/2011/layout/RadialPictureList"/>
    <dgm:cxn modelId="{71101658-2B37-49FD-AAD8-35099CE5CC36}" type="presParOf" srcId="{C36C7AFF-B333-4172-BA47-1544C867A265}" destId="{6D9EEBEB-0141-461D-978E-B2B5062CEEDF}" srcOrd="0" destOrd="0" presId="urn:microsoft.com/office/officeart/2011/layout/RadialPictureList"/>
    <dgm:cxn modelId="{3C652656-33E9-4F46-AC09-EF2BA9D1F6C6}" type="presParOf" srcId="{C36C7AFF-B333-4172-BA47-1544C867A265}" destId="{C80FF997-6850-4E5C-8EB5-DFC425A36330}" srcOrd="1" destOrd="0" presId="urn:microsoft.com/office/officeart/2011/layout/RadialPictureList"/>
    <dgm:cxn modelId="{F1BCF4CD-76F7-4710-B15C-A101D53A3686}" type="presParOf" srcId="{C36C7AFF-B333-4172-BA47-1544C867A265}" destId="{1EC5E0E4-5DBA-449A-A38C-626391CB9DCB}" srcOrd="2" destOrd="0" presId="urn:microsoft.com/office/officeart/2011/layout/RadialPictureList"/>
    <dgm:cxn modelId="{1C6B083E-4F48-49BD-9847-4E9C503F217C}" type="presParOf" srcId="{C36C7AFF-B333-4172-BA47-1544C867A265}" destId="{3AA7E222-39D4-42E5-ABAC-7D3C2CC45D0C}" srcOrd="3" destOrd="0" presId="urn:microsoft.com/office/officeart/2011/layout/RadialPictureList"/>
    <dgm:cxn modelId="{0FA365CB-4D67-443A-A27B-29AAE73AE8A8}" type="presParOf" srcId="{C36C7AFF-B333-4172-BA47-1544C867A265}" destId="{0C429526-6B9B-44AF-899F-B2D9F25B9DC6}" srcOrd="4" destOrd="0" presId="urn:microsoft.com/office/officeart/2011/layout/RadialPictureList"/>
    <dgm:cxn modelId="{DA317A61-6CD9-487F-B6E5-65695264DBAF}" type="presParOf" srcId="{0C429526-6B9B-44AF-899F-B2D9F25B9DC6}" destId="{34842B53-C1AC-436D-95E0-381C2042C8DB}" srcOrd="0" destOrd="0" presId="urn:microsoft.com/office/officeart/2011/layout/RadialPictureList"/>
    <dgm:cxn modelId="{EC1F372C-A240-4434-BAFC-B2402A3FAD92}" type="presParOf" srcId="{C36C7AFF-B333-4172-BA47-1544C867A265}" destId="{BBFF832A-03E2-4BB4-87FB-3CFB5C8BFD9F}" srcOrd="5" destOrd="0" presId="urn:microsoft.com/office/officeart/2011/layout/RadialPictureList"/>
    <dgm:cxn modelId="{2E3C98F5-07BE-43EF-AF56-0E89988AD669}" type="presParOf" srcId="{C36C7AFF-B333-4172-BA47-1544C867A265}" destId="{92DF1F48-CC11-43FA-87AA-2F9F70F788B1}" srcOrd="6" destOrd="0" presId="urn:microsoft.com/office/officeart/2011/layout/RadialPictureList"/>
    <dgm:cxn modelId="{E6324651-3EEE-4C25-9A9B-DFA995EB9D69}" type="presParOf" srcId="{92DF1F48-CC11-43FA-87AA-2F9F70F788B1}" destId="{8E1DE1A1-D91C-421E-B492-A9038A2157DD}" srcOrd="0" destOrd="0" presId="urn:microsoft.com/office/officeart/2011/layout/RadialPictureList"/>
    <dgm:cxn modelId="{4ADB50ED-068D-4173-B11C-4EDEB899F6C4}" type="presParOf" srcId="{C36C7AFF-B333-4172-BA47-1544C867A265}" destId="{06BF41B6-F11E-40EE-85DF-52DAEE468551}" srcOrd="7" destOrd="0" presId="urn:microsoft.com/office/officeart/2011/layout/RadialPictureList"/>
    <dgm:cxn modelId="{2C246C42-91BB-4034-8BFE-144665E2B105}" type="presParOf" srcId="{C36C7AFF-B333-4172-BA47-1544C867A265}" destId="{3C059466-6613-4BCE-95E1-A1E5C7E9E5FA}" srcOrd="8" destOrd="0" presId="urn:microsoft.com/office/officeart/2011/layout/RadialPictureList"/>
    <dgm:cxn modelId="{82292C26-C00B-4FAD-9252-A5E82F9A00E5}" type="presParOf" srcId="{3C059466-6613-4BCE-95E1-A1E5C7E9E5FA}" destId="{1552D720-DC98-46FA-9090-76C97FDD6879}" srcOrd="0" destOrd="0" presId="urn:microsoft.com/office/officeart/2011/layout/RadialPictureList"/>
    <dgm:cxn modelId="{254AB147-18F0-4B39-A239-5C5B82FBD009}" type="presParOf" srcId="{C36C7AFF-B333-4172-BA47-1544C867A265}" destId="{DF920269-0BB9-4242-99C5-4CD8404E2B72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0D2C21-8FE4-496E-A93C-50EC2EEECA3D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015DC-DB4C-48B0-87D3-0F9C3ECFFCB9}">
      <dgm:prSet phldrT="[Text]"/>
      <dgm:spPr/>
      <dgm:t>
        <a:bodyPr/>
        <a:lstStyle/>
        <a:p>
          <a:r>
            <a:rPr lang="en-US" dirty="0" smtClean="0"/>
            <a:t>AWE</a:t>
          </a:r>
          <a:endParaRPr lang="en-US" dirty="0"/>
        </a:p>
      </dgm:t>
    </dgm:pt>
    <dgm:pt modelId="{94F46437-9180-47FD-ABB0-1E7A61F45D17}" type="parTrans" cxnId="{A54C54A1-314E-4087-9CDB-A1727D4D2385}">
      <dgm:prSet/>
      <dgm:spPr/>
      <dgm:t>
        <a:bodyPr/>
        <a:lstStyle/>
        <a:p>
          <a:endParaRPr lang="en-US"/>
        </a:p>
      </dgm:t>
    </dgm:pt>
    <dgm:pt modelId="{E382F2AF-25DB-4790-97D4-1362FE8646E7}" type="sibTrans" cxnId="{A54C54A1-314E-4087-9CDB-A1727D4D2385}">
      <dgm:prSet/>
      <dgm:spPr/>
      <dgm:t>
        <a:bodyPr/>
        <a:lstStyle/>
        <a:p>
          <a:endParaRPr lang="en-US"/>
        </a:p>
      </dgm:t>
    </dgm:pt>
    <dgm:pt modelId="{A0DF332C-C6CF-4409-8C69-7DD99699F248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Designated Approvers</a:t>
          </a:r>
          <a:endParaRPr lang="en-US" dirty="0"/>
        </a:p>
      </dgm:t>
    </dgm:pt>
    <dgm:pt modelId="{F12605A1-2CB6-40C0-A83F-07DB33FB1623}" type="parTrans" cxnId="{33EA6C73-9325-4FE5-AF15-9AD6214D5D3B}">
      <dgm:prSet/>
      <dgm:spPr/>
      <dgm:t>
        <a:bodyPr/>
        <a:lstStyle/>
        <a:p>
          <a:endParaRPr lang="en-US" dirty="0"/>
        </a:p>
      </dgm:t>
    </dgm:pt>
    <dgm:pt modelId="{78EBF6F8-2081-429F-ADB1-B72924E755EF}" type="sibTrans" cxnId="{33EA6C73-9325-4FE5-AF15-9AD6214D5D3B}">
      <dgm:prSet/>
      <dgm:spPr/>
      <dgm:t>
        <a:bodyPr/>
        <a:lstStyle/>
        <a:p>
          <a:endParaRPr lang="en-US"/>
        </a:p>
      </dgm:t>
    </dgm:pt>
    <dgm:pt modelId="{79221077-758D-494C-B797-2090E7EFA62D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Templates: Approved Transaction sent to UCPath Center for finalization</a:t>
          </a:r>
          <a:endParaRPr lang="en-US" dirty="0"/>
        </a:p>
      </dgm:t>
    </dgm:pt>
    <dgm:pt modelId="{3B22DB19-6FAA-45FD-B29E-3B852BDAA004}" type="parTrans" cxnId="{9C5D74C8-2AD1-40C8-B369-814275BBD4F1}">
      <dgm:prSet/>
      <dgm:spPr/>
      <dgm:t>
        <a:bodyPr/>
        <a:lstStyle/>
        <a:p>
          <a:endParaRPr lang="en-US" dirty="0"/>
        </a:p>
      </dgm:t>
    </dgm:pt>
    <dgm:pt modelId="{CFEBF507-F87D-4C98-9C7C-28F2D8CAF3D4}" type="sibTrans" cxnId="{9C5D74C8-2AD1-40C8-B369-814275BBD4F1}">
      <dgm:prSet/>
      <dgm:spPr/>
      <dgm:t>
        <a:bodyPr/>
        <a:lstStyle/>
        <a:p>
          <a:endParaRPr lang="en-US"/>
        </a:p>
      </dgm:t>
    </dgm:pt>
    <dgm:pt modelId="{EB5F08E7-D9E1-49E9-BC63-18D2B5A45633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Paypath: Approved transaction committed to Database </a:t>
          </a:r>
          <a:endParaRPr lang="en-US" dirty="0"/>
        </a:p>
      </dgm:t>
    </dgm:pt>
    <dgm:pt modelId="{8FACA96E-9187-494A-9495-7C63FC3CB3CF}" type="parTrans" cxnId="{51520A99-2A2C-4AD7-981D-D9043F12B067}">
      <dgm:prSet/>
      <dgm:spPr/>
      <dgm:t>
        <a:bodyPr/>
        <a:lstStyle/>
        <a:p>
          <a:endParaRPr lang="en-US" dirty="0"/>
        </a:p>
      </dgm:t>
    </dgm:pt>
    <dgm:pt modelId="{5104E896-C5B1-4D97-AA81-717B2A7F73FE}" type="sibTrans" cxnId="{51520A99-2A2C-4AD7-981D-D9043F12B067}">
      <dgm:prSet/>
      <dgm:spPr/>
      <dgm:t>
        <a:bodyPr/>
        <a:lstStyle/>
        <a:p>
          <a:endParaRPr lang="en-US"/>
        </a:p>
      </dgm:t>
    </dgm:pt>
    <dgm:pt modelId="{7FB39DA4-ACED-48AF-A112-1A4E6FEAEB6E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Addl pay: Approved transaction routed to staging table and pulled in during payroll processing</a:t>
          </a:r>
          <a:endParaRPr lang="en-US" dirty="0"/>
        </a:p>
      </dgm:t>
    </dgm:pt>
    <dgm:pt modelId="{6D31E4E9-DD76-46E8-9189-3E757BF2ABD7}" type="parTrans" cxnId="{F620A9F2-7FDD-49F9-91F3-9057056C8440}">
      <dgm:prSet/>
      <dgm:spPr/>
      <dgm:t>
        <a:bodyPr/>
        <a:lstStyle/>
        <a:p>
          <a:endParaRPr lang="en-US" dirty="0"/>
        </a:p>
      </dgm:t>
    </dgm:pt>
    <dgm:pt modelId="{3296B08B-54D3-454D-8FEC-92B5C747424F}" type="sibTrans" cxnId="{F620A9F2-7FDD-49F9-91F3-9057056C8440}">
      <dgm:prSet/>
      <dgm:spPr/>
      <dgm:t>
        <a:bodyPr/>
        <a:lstStyle/>
        <a:p>
          <a:endParaRPr lang="en-US"/>
        </a:p>
      </dgm:t>
    </dgm:pt>
    <dgm:pt modelId="{F15A1B18-A03C-495A-92FF-E7BD997DCBBA}" type="pres">
      <dgm:prSet presAssocID="{560D2C21-8FE4-496E-A93C-50EC2EEECA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83F92A-1311-4D2B-B214-D3ED6FE8A215}" type="pres">
      <dgm:prSet presAssocID="{0C5015DC-DB4C-48B0-87D3-0F9C3ECFFCB9}" presName="root1" presStyleCnt="0"/>
      <dgm:spPr/>
      <dgm:t>
        <a:bodyPr/>
        <a:lstStyle/>
        <a:p>
          <a:endParaRPr lang="en-US"/>
        </a:p>
      </dgm:t>
    </dgm:pt>
    <dgm:pt modelId="{EB30362F-FF05-491E-A312-AE35CBA75B8C}" type="pres">
      <dgm:prSet presAssocID="{0C5015DC-DB4C-48B0-87D3-0F9C3ECFFCB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3AB61-7DF9-4C0A-A29B-ABCDA4F3A09E}" type="pres">
      <dgm:prSet presAssocID="{0C5015DC-DB4C-48B0-87D3-0F9C3ECFFCB9}" presName="level2hierChild" presStyleCnt="0"/>
      <dgm:spPr/>
      <dgm:t>
        <a:bodyPr/>
        <a:lstStyle/>
        <a:p>
          <a:endParaRPr lang="en-US"/>
        </a:p>
      </dgm:t>
    </dgm:pt>
    <dgm:pt modelId="{E4ED1D10-35C6-4978-859C-1C925282083E}" type="pres">
      <dgm:prSet presAssocID="{F12605A1-2CB6-40C0-A83F-07DB33FB162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5A41F1D9-A01D-4336-A186-B44A2899D36D}" type="pres">
      <dgm:prSet presAssocID="{F12605A1-2CB6-40C0-A83F-07DB33FB162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71E0784E-470E-42DB-8BD4-1ECCE45BBEC7}" type="pres">
      <dgm:prSet presAssocID="{A0DF332C-C6CF-4409-8C69-7DD99699F248}" presName="root2" presStyleCnt="0"/>
      <dgm:spPr/>
      <dgm:t>
        <a:bodyPr/>
        <a:lstStyle/>
        <a:p>
          <a:endParaRPr lang="en-US"/>
        </a:p>
      </dgm:t>
    </dgm:pt>
    <dgm:pt modelId="{4CFFD460-0B11-4D72-9F6F-838821EDFE72}" type="pres">
      <dgm:prSet presAssocID="{A0DF332C-C6CF-4409-8C69-7DD99699F248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C61C0-5BD9-4087-ACF3-3F96BEC6023A}" type="pres">
      <dgm:prSet presAssocID="{A0DF332C-C6CF-4409-8C69-7DD99699F248}" presName="level3hierChild" presStyleCnt="0"/>
      <dgm:spPr/>
      <dgm:t>
        <a:bodyPr/>
        <a:lstStyle/>
        <a:p>
          <a:endParaRPr lang="en-US"/>
        </a:p>
      </dgm:t>
    </dgm:pt>
    <dgm:pt modelId="{3D9F4635-B63F-44A4-A159-B6FD6E2E354C}" type="pres">
      <dgm:prSet presAssocID="{3B22DB19-6FAA-45FD-B29E-3B852BDAA004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3EC4D25E-3392-44AD-A51B-70C8CD777148}" type="pres">
      <dgm:prSet presAssocID="{3B22DB19-6FAA-45FD-B29E-3B852BDAA004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17D4745-7015-4355-8850-005F5A932212}" type="pres">
      <dgm:prSet presAssocID="{79221077-758D-494C-B797-2090E7EFA62D}" presName="root2" presStyleCnt="0"/>
      <dgm:spPr/>
      <dgm:t>
        <a:bodyPr/>
        <a:lstStyle/>
        <a:p>
          <a:endParaRPr lang="en-US"/>
        </a:p>
      </dgm:t>
    </dgm:pt>
    <dgm:pt modelId="{D4506477-D490-461F-8446-B7062D00DC71}" type="pres">
      <dgm:prSet presAssocID="{79221077-758D-494C-B797-2090E7EFA62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91224-93E2-4D4E-BB70-52A71BE7A79E}" type="pres">
      <dgm:prSet presAssocID="{79221077-758D-494C-B797-2090E7EFA62D}" presName="level3hierChild" presStyleCnt="0"/>
      <dgm:spPr/>
      <dgm:t>
        <a:bodyPr/>
        <a:lstStyle/>
        <a:p>
          <a:endParaRPr lang="en-US"/>
        </a:p>
      </dgm:t>
    </dgm:pt>
    <dgm:pt modelId="{A9889FA9-0B56-4F16-87FC-47055DF913A1}" type="pres">
      <dgm:prSet presAssocID="{8FACA96E-9187-494A-9495-7C63FC3CB3C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81EC872C-FC8C-425E-956B-3D657469EED5}" type="pres">
      <dgm:prSet presAssocID="{8FACA96E-9187-494A-9495-7C63FC3CB3C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FC03FD8-4A8C-4048-A180-E86A1D3636EE}" type="pres">
      <dgm:prSet presAssocID="{EB5F08E7-D9E1-49E9-BC63-18D2B5A45633}" presName="root2" presStyleCnt="0"/>
      <dgm:spPr/>
      <dgm:t>
        <a:bodyPr/>
        <a:lstStyle/>
        <a:p>
          <a:endParaRPr lang="en-US"/>
        </a:p>
      </dgm:t>
    </dgm:pt>
    <dgm:pt modelId="{7923B6D8-0912-40F6-AE8F-F7B469A6B056}" type="pres">
      <dgm:prSet presAssocID="{EB5F08E7-D9E1-49E9-BC63-18D2B5A4563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19480-B454-45DB-9A50-4994EC2B86B8}" type="pres">
      <dgm:prSet presAssocID="{EB5F08E7-D9E1-49E9-BC63-18D2B5A45633}" presName="level3hierChild" presStyleCnt="0"/>
      <dgm:spPr/>
      <dgm:t>
        <a:bodyPr/>
        <a:lstStyle/>
        <a:p>
          <a:endParaRPr lang="en-US"/>
        </a:p>
      </dgm:t>
    </dgm:pt>
    <dgm:pt modelId="{AE0E8CFC-369B-463E-B889-FD4E5DB5F6A3}" type="pres">
      <dgm:prSet presAssocID="{6D31E4E9-DD76-46E8-9189-3E757BF2ABD7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98515DE-A9A4-4165-BDD5-35E8EF350017}" type="pres">
      <dgm:prSet presAssocID="{6D31E4E9-DD76-46E8-9189-3E757BF2ABD7}" presName="connTx" presStyleLbl="parChTrans1D3" presStyleIdx="2" presStyleCnt="3"/>
      <dgm:spPr/>
      <dgm:t>
        <a:bodyPr/>
        <a:lstStyle/>
        <a:p>
          <a:endParaRPr lang="en-US"/>
        </a:p>
      </dgm:t>
    </dgm:pt>
    <dgm:pt modelId="{24638932-332D-483C-88DD-3841097EA9C3}" type="pres">
      <dgm:prSet presAssocID="{7FB39DA4-ACED-48AF-A112-1A4E6FEAEB6E}" presName="root2" presStyleCnt="0"/>
      <dgm:spPr/>
      <dgm:t>
        <a:bodyPr/>
        <a:lstStyle/>
        <a:p>
          <a:endParaRPr lang="en-US"/>
        </a:p>
      </dgm:t>
    </dgm:pt>
    <dgm:pt modelId="{328B60FA-0BDE-4089-A0D5-60EA1283FBF1}" type="pres">
      <dgm:prSet presAssocID="{7FB39DA4-ACED-48AF-A112-1A4E6FEAEB6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F6B66-BF0C-49C2-BC59-53BC74553A9C}" type="pres">
      <dgm:prSet presAssocID="{7FB39DA4-ACED-48AF-A112-1A4E6FEAEB6E}" presName="level3hierChild" presStyleCnt="0"/>
      <dgm:spPr/>
      <dgm:t>
        <a:bodyPr/>
        <a:lstStyle/>
        <a:p>
          <a:endParaRPr lang="en-US"/>
        </a:p>
      </dgm:t>
    </dgm:pt>
  </dgm:ptLst>
  <dgm:cxnLst>
    <dgm:cxn modelId="{25999E00-1463-481D-ACFB-A65F216FC89E}" type="presOf" srcId="{EB5F08E7-D9E1-49E9-BC63-18D2B5A45633}" destId="{7923B6D8-0912-40F6-AE8F-F7B469A6B056}" srcOrd="0" destOrd="0" presId="urn:microsoft.com/office/officeart/2005/8/layout/hierarchy2"/>
    <dgm:cxn modelId="{7CE6FF43-9451-46AB-8348-C2AF2D1DF6AE}" type="presOf" srcId="{8FACA96E-9187-494A-9495-7C63FC3CB3CF}" destId="{A9889FA9-0B56-4F16-87FC-47055DF913A1}" srcOrd="0" destOrd="0" presId="urn:microsoft.com/office/officeart/2005/8/layout/hierarchy2"/>
    <dgm:cxn modelId="{F0DD9E15-F516-43D0-915B-728D0363A25C}" type="presOf" srcId="{6D31E4E9-DD76-46E8-9189-3E757BF2ABD7}" destId="{398515DE-A9A4-4165-BDD5-35E8EF350017}" srcOrd="1" destOrd="0" presId="urn:microsoft.com/office/officeart/2005/8/layout/hierarchy2"/>
    <dgm:cxn modelId="{BAD0B06D-EC65-4897-83D7-5BA1406BA8CD}" type="presOf" srcId="{3B22DB19-6FAA-45FD-B29E-3B852BDAA004}" destId="{3D9F4635-B63F-44A4-A159-B6FD6E2E354C}" srcOrd="0" destOrd="0" presId="urn:microsoft.com/office/officeart/2005/8/layout/hierarchy2"/>
    <dgm:cxn modelId="{9D7A478E-7E6A-48C5-BCDC-774DEF7E13C6}" type="presOf" srcId="{A0DF332C-C6CF-4409-8C69-7DD99699F248}" destId="{4CFFD460-0B11-4D72-9F6F-838821EDFE72}" srcOrd="0" destOrd="0" presId="urn:microsoft.com/office/officeart/2005/8/layout/hierarchy2"/>
    <dgm:cxn modelId="{39284A98-7C85-4AE1-9C05-D49552C0E90C}" type="presOf" srcId="{0C5015DC-DB4C-48B0-87D3-0F9C3ECFFCB9}" destId="{EB30362F-FF05-491E-A312-AE35CBA75B8C}" srcOrd="0" destOrd="0" presId="urn:microsoft.com/office/officeart/2005/8/layout/hierarchy2"/>
    <dgm:cxn modelId="{A54C54A1-314E-4087-9CDB-A1727D4D2385}" srcId="{560D2C21-8FE4-496E-A93C-50EC2EEECA3D}" destId="{0C5015DC-DB4C-48B0-87D3-0F9C3ECFFCB9}" srcOrd="0" destOrd="0" parTransId="{94F46437-9180-47FD-ABB0-1E7A61F45D17}" sibTransId="{E382F2AF-25DB-4790-97D4-1362FE8646E7}"/>
    <dgm:cxn modelId="{8E92C305-9B66-4347-86F6-C61875BCDA44}" type="presOf" srcId="{7FB39DA4-ACED-48AF-A112-1A4E6FEAEB6E}" destId="{328B60FA-0BDE-4089-A0D5-60EA1283FBF1}" srcOrd="0" destOrd="0" presId="urn:microsoft.com/office/officeart/2005/8/layout/hierarchy2"/>
    <dgm:cxn modelId="{493C3955-3D33-4A21-A8A1-7F3823B70DFB}" type="presOf" srcId="{3B22DB19-6FAA-45FD-B29E-3B852BDAA004}" destId="{3EC4D25E-3392-44AD-A51B-70C8CD777148}" srcOrd="1" destOrd="0" presId="urn:microsoft.com/office/officeart/2005/8/layout/hierarchy2"/>
    <dgm:cxn modelId="{17C831C1-74E6-47C8-B988-38E4E4BDD3EE}" type="presOf" srcId="{F12605A1-2CB6-40C0-A83F-07DB33FB1623}" destId="{5A41F1D9-A01D-4336-A186-B44A2899D36D}" srcOrd="1" destOrd="0" presId="urn:microsoft.com/office/officeart/2005/8/layout/hierarchy2"/>
    <dgm:cxn modelId="{9D4D7F15-5740-483F-B370-FC5B61DFE863}" type="presOf" srcId="{79221077-758D-494C-B797-2090E7EFA62D}" destId="{D4506477-D490-461F-8446-B7062D00DC71}" srcOrd="0" destOrd="0" presId="urn:microsoft.com/office/officeart/2005/8/layout/hierarchy2"/>
    <dgm:cxn modelId="{51520A99-2A2C-4AD7-981D-D9043F12B067}" srcId="{A0DF332C-C6CF-4409-8C69-7DD99699F248}" destId="{EB5F08E7-D9E1-49E9-BC63-18D2B5A45633}" srcOrd="1" destOrd="0" parTransId="{8FACA96E-9187-494A-9495-7C63FC3CB3CF}" sibTransId="{5104E896-C5B1-4D97-AA81-717B2A7F73FE}"/>
    <dgm:cxn modelId="{B31F22CB-7F6E-40F0-86C0-E691A49CA6D9}" type="presOf" srcId="{F12605A1-2CB6-40C0-A83F-07DB33FB1623}" destId="{E4ED1D10-35C6-4978-859C-1C925282083E}" srcOrd="0" destOrd="0" presId="urn:microsoft.com/office/officeart/2005/8/layout/hierarchy2"/>
    <dgm:cxn modelId="{C33308CD-1BF3-4C82-A88B-44C07EE8AF00}" type="presOf" srcId="{8FACA96E-9187-494A-9495-7C63FC3CB3CF}" destId="{81EC872C-FC8C-425E-956B-3D657469EED5}" srcOrd="1" destOrd="0" presId="urn:microsoft.com/office/officeart/2005/8/layout/hierarchy2"/>
    <dgm:cxn modelId="{9C5D74C8-2AD1-40C8-B369-814275BBD4F1}" srcId="{A0DF332C-C6CF-4409-8C69-7DD99699F248}" destId="{79221077-758D-494C-B797-2090E7EFA62D}" srcOrd="0" destOrd="0" parTransId="{3B22DB19-6FAA-45FD-B29E-3B852BDAA004}" sibTransId="{CFEBF507-F87D-4C98-9C7C-28F2D8CAF3D4}"/>
    <dgm:cxn modelId="{8122D1EA-8EED-4A57-9AB6-22D811A4774C}" type="presOf" srcId="{6D31E4E9-DD76-46E8-9189-3E757BF2ABD7}" destId="{AE0E8CFC-369B-463E-B889-FD4E5DB5F6A3}" srcOrd="0" destOrd="0" presId="urn:microsoft.com/office/officeart/2005/8/layout/hierarchy2"/>
    <dgm:cxn modelId="{F195350F-A8EB-48DA-8C49-FFA4EB5B2B00}" type="presOf" srcId="{560D2C21-8FE4-496E-A93C-50EC2EEECA3D}" destId="{F15A1B18-A03C-495A-92FF-E7BD997DCBBA}" srcOrd="0" destOrd="0" presId="urn:microsoft.com/office/officeart/2005/8/layout/hierarchy2"/>
    <dgm:cxn modelId="{33EA6C73-9325-4FE5-AF15-9AD6214D5D3B}" srcId="{0C5015DC-DB4C-48B0-87D3-0F9C3ECFFCB9}" destId="{A0DF332C-C6CF-4409-8C69-7DD99699F248}" srcOrd="0" destOrd="0" parTransId="{F12605A1-2CB6-40C0-A83F-07DB33FB1623}" sibTransId="{78EBF6F8-2081-429F-ADB1-B72924E755EF}"/>
    <dgm:cxn modelId="{F620A9F2-7FDD-49F9-91F3-9057056C8440}" srcId="{A0DF332C-C6CF-4409-8C69-7DD99699F248}" destId="{7FB39DA4-ACED-48AF-A112-1A4E6FEAEB6E}" srcOrd="2" destOrd="0" parTransId="{6D31E4E9-DD76-46E8-9189-3E757BF2ABD7}" sibTransId="{3296B08B-54D3-454D-8FEC-92B5C747424F}"/>
    <dgm:cxn modelId="{DC9A3297-AC51-4510-892E-72E729BCFB43}" type="presParOf" srcId="{F15A1B18-A03C-495A-92FF-E7BD997DCBBA}" destId="{3A83F92A-1311-4D2B-B214-D3ED6FE8A215}" srcOrd="0" destOrd="0" presId="urn:microsoft.com/office/officeart/2005/8/layout/hierarchy2"/>
    <dgm:cxn modelId="{DEFA600B-549B-458B-99EE-1FE1EDEDE85D}" type="presParOf" srcId="{3A83F92A-1311-4D2B-B214-D3ED6FE8A215}" destId="{EB30362F-FF05-491E-A312-AE35CBA75B8C}" srcOrd="0" destOrd="0" presId="urn:microsoft.com/office/officeart/2005/8/layout/hierarchy2"/>
    <dgm:cxn modelId="{5B48FECF-9B7A-40A3-ACB4-7364C6882E92}" type="presParOf" srcId="{3A83F92A-1311-4D2B-B214-D3ED6FE8A215}" destId="{84E3AB61-7DF9-4C0A-A29B-ABCDA4F3A09E}" srcOrd="1" destOrd="0" presId="urn:microsoft.com/office/officeart/2005/8/layout/hierarchy2"/>
    <dgm:cxn modelId="{F6D35382-C3B4-4752-8BC1-2D4FE048F975}" type="presParOf" srcId="{84E3AB61-7DF9-4C0A-A29B-ABCDA4F3A09E}" destId="{E4ED1D10-35C6-4978-859C-1C925282083E}" srcOrd="0" destOrd="0" presId="urn:microsoft.com/office/officeart/2005/8/layout/hierarchy2"/>
    <dgm:cxn modelId="{BB526BE2-698F-4D6A-AFE3-0908DF13F85D}" type="presParOf" srcId="{E4ED1D10-35C6-4978-859C-1C925282083E}" destId="{5A41F1D9-A01D-4336-A186-B44A2899D36D}" srcOrd="0" destOrd="0" presId="urn:microsoft.com/office/officeart/2005/8/layout/hierarchy2"/>
    <dgm:cxn modelId="{4A4B5915-ACCC-4782-B3E8-843FEAA58B68}" type="presParOf" srcId="{84E3AB61-7DF9-4C0A-A29B-ABCDA4F3A09E}" destId="{71E0784E-470E-42DB-8BD4-1ECCE45BBEC7}" srcOrd="1" destOrd="0" presId="urn:microsoft.com/office/officeart/2005/8/layout/hierarchy2"/>
    <dgm:cxn modelId="{E72F5610-3AC7-4C09-BE9C-016DFCD715AD}" type="presParOf" srcId="{71E0784E-470E-42DB-8BD4-1ECCE45BBEC7}" destId="{4CFFD460-0B11-4D72-9F6F-838821EDFE72}" srcOrd="0" destOrd="0" presId="urn:microsoft.com/office/officeart/2005/8/layout/hierarchy2"/>
    <dgm:cxn modelId="{735A768A-C068-4276-AAD6-A7E6F427D2F7}" type="presParOf" srcId="{71E0784E-470E-42DB-8BD4-1ECCE45BBEC7}" destId="{EEFC61C0-5BD9-4087-ACF3-3F96BEC6023A}" srcOrd="1" destOrd="0" presId="urn:microsoft.com/office/officeart/2005/8/layout/hierarchy2"/>
    <dgm:cxn modelId="{D4FEE1FF-3376-488D-B744-ECB53467E31D}" type="presParOf" srcId="{EEFC61C0-5BD9-4087-ACF3-3F96BEC6023A}" destId="{3D9F4635-B63F-44A4-A159-B6FD6E2E354C}" srcOrd="0" destOrd="0" presId="urn:microsoft.com/office/officeart/2005/8/layout/hierarchy2"/>
    <dgm:cxn modelId="{2F5125B6-1351-4125-8F16-315C567D772B}" type="presParOf" srcId="{3D9F4635-B63F-44A4-A159-B6FD6E2E354C}" destId="{3EC4D25E-3392-44AD-A51B-70C8CD777148}" srcOrd="0" destOrd="0" presId="urn:microsoft.com/office/officeart/2005/8/layout/hierarchy2"/>
    <dgm:cxn modelId="{EA3E0A94-F2CE-434E-A49F-E49E97B92212}" type="presParOf" srcId="{EEFC61C0-5BD9-4087-ACF3-3F96BEC6023A}" destId="{017D4745-7015-4355-8850-005F5A932212}" srcOrd="1" destOrd="0" presId="urn:microsoft.com/office/officeart/2005/8/layout/hierarchy2"/>
    <dgm:cxn modelId="{1E2D9EB1-326C-466C-93CB-AAEFE0E58A84}" type="presParOf" srcId="{017D4745-7015-4355-8850-005F5A932212}" destId="{D4506477-D490-461F-8446-B7062D00DC71}" srcOrd="0" destOrd="0" presId="urn:microsoft.com/office/officeart/2005/8/layout/hierarchy2"/>
    <dgm:cxn modelId="{CE9465A6-16C4-4B06-8BA6-464339E18F3F}" type="presParOf" srcId="{017D4745-7015-4355-8850-005F5A932212}" destId="{3B791224-93E2-4D4E-BB70-52A71BE7A79E}" srcOrd="1" destOrd="0" presId="urn:microsoft.com/office/officeart/2005/8/layout/hierarchy2"/>
    <dgm:cxn modelId="{17D56E38-4DF3-4058-8ACB-98D6F2A3EA2A}" type="presParOf" srcId="{EEFC61C0-5BD9-4087-ACF3-3F96BEC6023A}" destId="{A9889FA9-0B56-4F16-87FC-47055DF913A1}" srcOrd="2" destOrd="0" presId="urn:microsoft.com/office/officeart/2005/8/layout/hierarchy2"/>
    <dgm:cxn modelId="{F7BD60EC-CC21-462B-958D-71ABF1FFBBA9}" type="presParOf" srcId="{A9889FA9-0B56-4F16-87FC-47055DF913A1}" destId="{81EC872C-FC8C-425E-956B-3D657469EED5}" srcOrd="0" destOrd="0" presId="urn:microsoft.com/office/officeart/2005/8/layout/hierarchy2"/>
    <dgm:cxn modelId="{54EF2D7E-ED75-4AA6-8901-330CDC4B569E}" type="presParOf" srcId="{EEFC61C0-5BD9-4087-ACF3-3F96BEC6023A}" destId="{0FC03FD8-4A8C-4048-A180-E86A1D3636EE}" srcOrd="3" destOrd="0" presId="urn:microsoft.com/office/officeart/2005/8/layout/hierarchy2"/>
    <dgm:cxn modelId="{AC2B80B9-C087-4B77-93D3-946A1C1EC477}" type="presParOf" srcId="{0FC03FD8-4A8C-4048-A180-E86A1D3636EE}" destId="{7923B6D8-0912-40F6-AE8F-F7B469A6B056}" srcOrd="0" destOrd="0" presId="urn:microsoft.com/office/officeart/2005/8/layout/hierarchy2"/>
    <dgm:cxn modelId="{BE53272C-C33C-40C4-8163-D0F34EE95549}" type="presParOf" srcId="{0FC03FD8-4A8C-4048-A180-E86A1D3636EE}" destId="{49719480-B454-45DB-9A50-4994EC2B86B8}" srcOrd="1" destOrd="0" presId="urn:microsoft.com/office/officeart/2005/8/layout/hierarchy2"/>
    <dgm:cxn modelId="{75935CBA-6BA3-4EDB-90A6-AD4B24BC349C}" type="presParOf" srcId="{EEFC61C0-5BD9-4087-ACF3-3F96BEC6023A}" destId="{AE0E8CFC-369B-463E-B889-FD4E5DB5F6A3}" srcOrd="4" destOrd="0" presId="urn:microsoft.com/office/officeart/2005/8/layout/hierarchy2"/>
    <dgm:cxn modelId="{7DA10277-4C1D-48B8-8B47-356FDE35BC68}" type="presParOf" srcId="{AE0E8CFC-369B-463E-B889-FD4E5DB5F6A3}" destId="{398515DE-A9A4-4165-BDD5-35E8EF350017}" srcOrd="0" destOrd="0" presId="urn:microsoft.com/office/officeart/2005/8/layout/hierarchy2"/>
    <dgm:cxn modelId="{C8546294-AFC6-47A0-B278-5088A0AE0AAD}" type="presParOf" srcId="{EEFC61C0-5BD9-4087-ACF3-3F96BEC6023A}" destId="{24638932-332D-483C-88DD-3841097EA9C3}" srcOrd="5" destOrd="0" presId="urn:microsoft.com/office/officeart/2005/8/layout/hierarchy2"/>
    <dgm:cxn modelId="{8613E45E-AF1C-4A76-BD64-E2581BE9EA2C}" type="presParOf" srcId="{24638932-332D-483C-88DD-3841097EA9C3}" destId="{328B60FA-0BDE-4089-A0D5-60EA1283FBF1}" srcOrd="0" destOrd="0" presId="urn:microsoft.com/office/officeart/2005/8/layout/hierarchy2"/>
    <dgm:cxn modelId="{A795EB9C-87A8-482D-AD08-740F0B975516}" type="presParOf" srcId="{24638932-332D-483C-88DD-3841097EA9C3}" destId="{8F8F6B66-BF0C-49C2-BC59-53BC74553A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A3F81D-4A6B-4016-8992-7B7ED902C3C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CF17A3-0B1B-44F2-92F2-6DF873547419}">
      <dgm:prSet phldrT="[Text]"/>
      <dgm:spPr/>
      <dgm:t>
        <a:bodyPr/>
        <a:lstStyle/>
        <a:p>
          <a:r>
            <a:rPr lang="en-US" dirty="0" smtClean="0"/>
            <a:t>CWR</a:t>
          </a:r>
          <a:endParaRPr lang="en-US" dirty="0"/>
        </a:p>
      </dgm:t>
    </dgm:pt>
    <dgm:pt modelId="{71A1946B-83D4-4367-8800-D6AAAF5AA78B}" type="parTrans" cxnId="{14E020C2-D1C7-441C-94BD-D486F4B98FCA}">
      <dgm:prSet/>
      <dgm:spPr/>
      <dgm:t>
        <a:bodyPr/>
        <a:lstStyle/>
        <a:p>
          <a:endParaRPr lang="en-US"/>
        </a:p>
      </dgm:t>
    </dgm:pt>
    <dgm:pt modelId="{64C41FEE-B274-4D85-B030-FA17C4EEA729}" type="sibTrans" cxnId="{14E020C2-D1C7-441C-94BD-D486F4B98FCA}">
      <dgm:prSet/>
      <dgm:spPr/>
      <dgm:t>
        <a:bodyPr/>
        <a:lstStyle/>
        <a:p>
          <a:endParaRPr lang="en-US"/>
        </a:p>
      </dgm:t>
    </dgm:pt>
    <dgm:pt modelId="{96E7CB45-17BB-4186-9756-290E47C391E1}">
      <dgm:prSet phldrT="[Text]"/>
      <dgm:spPr/>
      <dgm:t>
        <a:bodyPr/>
        <a:lstStyle/>
        <a:p>
          <a:r>
            <a:rPr lang="en-US" dirty="0" smtClean="0"/>
            <a:t>ONE TIME PAY</a:t>
          </a:r>
          <a:endParaRPr lang="en-US" dirty="0"/>
        </a:p>
      </dgm:t>
    </dgm:pt>
    <dgm:pt modelId="{728FDA33-730F-47F2-84A8-38C00E07A0A6}" type="parTrans" cxnId="{32B1F51B-FBCA-4D8A-86A1-6668B653F401}">
      <dgm:prSet/>
      <dgm:spPr/>
      <dgm:t>
        <a:bodyPr/>
        <a:lstStyle/>
        <a:p>
          <a:endParaRPr lang="en-US"/>
        </a:p>
      </dgm:t>
    </dgm:pt>
    <dgm:pt modelId="{534465D0-2D3D-4F5B-864E-30AEFF432499}" type="sibTrans" cxnId="{32B1F51B-FBCA-4D8A-86A1-6668B653F401}">
      <dgm:prSet/>
      <dgm:spPr/>
      <dgm:t>
        <a:bodyPr/>
        <a:lstStyle/>
        <a:p>
          <a:endParaRPr lang="en-US"/>
        </a:p>
      </dgm:t>
    </dgm:pt>
    <dgm:pt modelId="{234BC88A-BA85-4E93-BEB5-8483A5102D09}">
      <dgm:prSet phldrT="[Text]"/>
      <dgm:spPr/>
      <dgm:t>
        <a:bodyPr/>
        <a:lstStyle/>
        <a:p>
          <a:r>
            <a:rPr lang="en-US" dirty="0" smtClean="0"/>
            <a:t>PERSONAL DATA</a:t>
          </a:r>
          <a:endParaRPr lang="en-US" dirty="0"/>
        </a:p>
      </dgm:t>
    </dgm:pt>
    <dgm:pt modelId="{3D199ECC-4084-453A-A3AB-FC7A4A9EFAB9}" type="parTrans" cxnId="{D9F3149C-A6B6-430C-B51B-8D400D2632CE}">
      <dgm:prSet/>
      <dgm:spPr/>
      <dgm:t>
        <a:bodyPr/>
        <a:lstStyle/>
        <a:p>
          <a:endParaRPr lang="en-US"/>
        </a:p>
      </dgm:t>
    </dgm:pt>
    <dgm:pt modelId="{5018D487-4EC2-44A7-81DF-63369E2990F5}" type="sibTrans" cxnId="{D9F3149C-A6B6-430C-B51B-8D400D2632CE}">
      <dgm:prSet/>
      <dgm:spPr/>
      <dgm:t>
        <a:bodyPr/>
        <a:lstStyle/>
        <a:p>
          <a:endParaRPr lang="en-US"/>
        </a:p>
      </dgm:t>
    </dgm:pt>
    <dgm:pt modelId="{8931417D-2E35-4E56-A4E2-CCEBA1965398}">
      <dgm:prSet phldrT="[Text]"/>
      <dgm:spPr/>
      <dgm:t>
        <a:bodyPr/>
        <a:lstStyle/>
        <a:p>
          <a:r>
            <a:rPr lang="en-US" dirty="0" smtClean="0"/>
            <a:t>VOLUNTARY TERMINATION</a:t>
          </a:r>
          <a:endParaRPr lang="en-US" dirty="0"/>
        </a:p>
      </dgm:t>
    </dgm:pt>
    <dgm:pt modelId="{87DB8D4D-7987-43E2-A2ED-817548F4C209}" type="parTrans" cxnId="{1F2AAFE7-6456-494E-995D-1D7DE43945A2}">
      <dgm:prSet/>
      <dgm:spPr/>
      <dgm:t>
        <a:bodyPr/>
        <a:lstStyle/>
        <a:p>
          <a:endParaRPr lang="en-US"/>
        </a:p>
      </dgm:t>
    </dgm:pt>
    <dgm:pt modelId="{84811E30-08FD-4E3F-A81B-EA83A399290B}" type="sibTrans" cxnId="{1F2AAFE7-6456-494E-995D-1D7DE43945A2}">
      <dgm:prSet/>
      <dgm:spPr/>
      <dgm:t>
        <a:bodyPr/>
        <a:lstStyle/>
        <a:p>
          <a:endParaRPr lang="en-US"/>
        </a:p>
      </dgm:t>
    </dgm:pt>
    <dgm:pt modelId="{D8BE7527-79BE-4165-A705-0DCB8FBE347E}">
      <dgm:prSet phldrT="[Text]"/>
      <dgm:spPr/>
      <dgm:t>
        <a:bodyPr/>
        <a:lstStyle/>
        <a:p>
          <a:r>
            <a:rPr lang="en-US" dirty="0" smtClean="0"/>
            <a:t>WORKLIST</a:t>
          </a:r>
          <a:endParaRPr lang="en-US" dirty="0"/>
        </a:p>
      </dgm:t>
    </dgm:pt>
    <dgm:pt modelId="{34CA34D5-7A6C-4B47-B281-684D68408AEB}" type="parTrans" cxnId="{4F7691BC-6F54-4258-9ED0-820D1463F19E}">
      <dgm:prSet/>
      <dgm:spPr/>
      <dgm:t>
        <a:bodyPr/>
        <a:lstStyle/>
        <a:p>
          <a:endParaRPr lang="en-US"/>
        </a:p>
      </dgm:t>
    </dgm:pt>
    <dgm:pt modelId="{3D9E8A5B-5A10-40C2-8985-C825C77AE8AF}" type="sibTrans" cxnId="{4F7691BC-6F54-4258-9ED0-820D1463F19E}">
      <dgm:prSet/>
      <dgm:spPr/>
      <dgm:t>
        <a:bodyPr/>
        <a:lstStyle/>
        <a:p>
          <a:endParaRPr lang="en-US"/>
        </a:p>
      </dgm:t>
    </dgm:pt>
    <dgm:pt modelId="{E4567DDC-01D7-446B-A451-78C9694FA7C0}" type="pres">
      <dgm:prSet presAssocID="{B3A3F81D-4A6B-4016-8992-7B7ED902C3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7E412-8CC9-4BB5-AE42-0BEA9556EB79}" type="pres">
      <dgm:prSet presAssocID="{43CF17A3-0B1B-44F2-92F2-6DF873547419}" presName="node" presStyleLbl="node1" presStyleIdx="0" presStyleCnt="5" custLinFactY="17506" custLinFactNeighborX="-33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A0AD8-415D-46DD-9334-9F03BE740C8B}" type="pres">
      <dgm:prSet presAssocID="{64C41FEE-B274-4D85-B030-FA17C4EEA729}" presName="sibTrans" presStyleCnt="0"/>
      <dgm:spPr/>
    </dgm:pt>
    <dgm:pt modelId="{78F448B0-561D-42EB-B112-1FF8EF3D41F4}" type="pres">
      <dgm:prSet presAssocID="{96E7CB45-17BB-4186-9756-290E47C391E1}" presName="node" presStyleLbl="node1" presStyleIdx="1" presStyleCnt="5" custLinFactY="17506" custLinFactNeighborX="-33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AEAB6-FD3E-4E96-8F49-9916DBB68F95}" type="pres">
      <dgm:prSet presAssocID="{534465D0-2D3D-4F5B-864E-30AEFF432499}" presName="sibTrans" presStyleCnt="0"/>
      <dgm:spPr/>
    </dgm:pt>
    <dgm:pt modelId="{77A90D0D-BDC5-403A-9C14-97C77A3B84EA}" type="pres">
      <dgm:prSet presAssocID="{234BC88A-BA85-4E93-BEB5-8483A5102D09}" presName="node" presStyleLbl="node1" presStyleIdx="2" presStyleCnt="5" custLinFactY="17506" custLinFactNeighborX="-33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CABA1-7D7C-41B1-8125-58971100F666}" type="pres">
      <dgm:prSet presAssocID="{5018D487-4EC2-44A7-81DF-63369E2990F5}" presName="sibTrans" presStyleCnt="0"/>
      <dgm:spPr/>
    </dgm:pt>
    <dgm:pt modelId="{E8A9E296-9DC3-4AAE-99E5-D5E551644BD9}" type="pres">
      <dgm:prSet presAssocID="{8931417D-2E35-4E56-A4E2-CCEBA1965398}" presName="node" presStyleLbl="node1" presStyleIdx="3" presStyleCnt="5" custLinFactY="17506" custLinFactNeighborX="-33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1B6DE-5DB3-4607-996B-6564DCA8AEF2}" type="pres">
      <dgm:prSet presAssocID="{84811E30-08FD-4E3F-A81B-EA83A399290B}" presName="sibTrans" presStyleCnt="0"/>
      <dgm:spPr/>
    </dgm:pt>
    <dgm:pt modelId="{AFF0C669-0BC6-4025-B595-536AF9499150}" type="pres">
      <dgm:prSet presAssocID="{D8BE7527-79BE-4165-A705-0DCB8FBE347E}" presName="node" presStyleLbl="node1" presStyleIdx="4" presStyleCnt="5" custLinFactY="-100000" custLinFactNeighborX="-3128" custLinFactNeighborY="-131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020C2-D1C7-441C-94BD-D486F4B98FCA}" srcId="{B3A3F81D-4A6B-4016-8992-7B7ED902C3C3}" destId="{43CF17A3-0B1B-44F2-92F2-6DF873547419}" srcOrd="0" destOrd="0" parTransId="{71A1946B-83D4-4367-8800-D6AAAF5AA78B}" sibTransId="{64C41FEE-B274-4D85-B030-FA17C4EEA729}"/>
    <dgm:cxn modelId="{759AA5E3-8683-40C9-A9B0-F9B6D502EDA2}" type="presOf" srcId="{D8BE7527-79BE-4165-A705-0DCB8FBE347E}" destId="{AFF0C669-0BC6-4025-B595-536AF9499150}" srcOrd="0" destOrd="0" presId="urn:microsoft.com/office/officeart/2005/8/layout/default"/>
    <dgm:cxn modelId="{B33A8893-D6F9-433E-AF2D-5B117381FA44}" type="presOf" srcId="{8931417D-2E35-4E56-A4E2-CCEBA1965398}" destId="{E8A9E296-9DC3-4AAE-99E5-D5E551644BD9}" srcOrd="0" destOrd="0" presId="urn:microsoft.com/office/officeart/2005/8/layout/default"/>
    <dgm:cxn modelId="{1F2AAFE7-6456-494E-995D-1D7DE43945A2}" srcId="{B3A3F81D-4A6B-4016-8992-7B7ED902C3C3}" destId="{8931417D-2E35-4E56-A4E2-CCEBA1965398}" srcOrd="3" destOrd="0" parTransId="{87DB8D4D-7987-43E2-A2ED-817548F4C209}" sibTransId="{84811E30-08FD-4E3F-A81B-EA83A399290B}"/>
    <dgm:cxn modelId="{32B1F51B-FBCA-4D8A-86A1-6668B653F401}" srcId="{B3A3F81D-4A6B-4016-8992-7B7ED902C3C3}" destId="{96E7CB45-17BB-4186-9756-290E47C391E1}" srcOrd="1" destOrd="0" parTransId="{728FDA33-730F-47F2-84A8-38C00E07A0A6}" sibTransId="{534465D0-2D3D-4F5B-864E-30AEFF432499}"/>
    <dgm:cxn modelId="{14E10110-E5C2-4F78-A29A-090125BDAF19}" type="presOf" srcId="{43CF17A3-0B1B-44F2-92F2-6DF873547419}" destId="{5747E412-8CC9-4BB5-AE42-0BEA9556EB79}" srcOrd="0" destOrd="0" presId="urn:microsoft.com/office/officeart/2005/8/layout/default"/>
    <dgm:cxn modelId="{0974B4AF-C89F-40BC-9DB8-06A1A338FEF1}" type="presOf" srcId="{234BC88A-BA85-4E93-BEB5-8483A5102D09}" destId="{77A90D0D-BDC5-403A-9C14-97C77A3B84EA}" srcOrd="0" destOrd="0" presId="urn:microsoft.com/office/officeart/2005/8/layout/default"/>
    <dgm:cxn modelId="{885F8BCD-0EAD-4CED-B811-A10424BD9B10}" type="presOf" srcId="{B3A3F81D-4A6B-4016-8992-7B7ED902C3C3}" destId="{E4567DDC-01D7-446B-A451-78C9694FA7C0}" srcOrd="0" destOrd="0" presId="urn:microsoft.com/office/officeart/2005/8/layout/default"/>
    <dgm:cxn modelId="{7AD82A69-7DAE-4831-806B-5ED94CF1CA65}" type="presOf" srcId="{96E7CB45-17BB-4186-9756-290E47C391E1}" destId="{78F448B0-561D-42EB-B112-1FF8EF3D41F4}" srcOrd="0" destOrd="0" presId="urn:microsoft.com/office/officeart/2005/8/layout/default"/>
    <dgm:cxn modelId="{4F7691BC-6F54-4258-9ED0-820D1463F19E}" srcId="{B3A3F81D-4A6B-4016-8992-7B7ED902C3C3}" destId="{D8BE7527-79BE-4165-A705-0DCB8FBE347E}" srcOrd="4" destOrd="0" parTransId="{34CA34D5-7A6C-4B47-B281-684D68408AEB}" sibTransId="{3D9E8A5B-5A10-40C2-8985-C825C77AE8AF}"/>
    <dgm:cxn modelId="{D9F3149C-A6B6-430C-B51B-8D400D2632CE}" srcId="{B3A3F81D-4A6B-4016-8992-7B7ED902C3C3}" destId="{234BC88A-BA85-4E93-BEB5-8483A5102D09}" srcOrd="2" destOrd="0" parTransId="{3D199ECC-4084-453A-A3AB-FC7A4A9EFAB9}" sibTransId="{5018D487-4EC2-44A7-81DF-63369E2990F5}"/>
    <dgm:cxn modelId="{1F9EBD79-C335-43E6-BD4B-556839E1C45F}" type="presParOf" srcId="{E4567DDC-01D7-446B-A451-78C9694FA7C0}" destId="{5747E412-8CC9-4BB5-AE42-0BEA9556EB79}" srcOrd="0" destOrd="0" presId="urn:microsoft.com/office/officeart/2005/8/layout/default"/>
    <dgm:cxn modelId="{D4371E69-9540-454D-8880-01D37D453DD0}" type="presParOf" srcId="{E4567DDC-01D7-446B-A451-78C9694FA7C0}" destId="{FC6A0AD8-415D-46DD-9334-9F03BE740C8B}" srcOrd="1" destOrd="0" presId="urn:microsoft.com/office/officeart/2005/8/layout/default"/>
    <dgm:cxn modelId="{17FD47E6-6A4D-48F9-BA2A-3DEF5D9D7E8E}" type="presParOf" srcId="{E4567DDC-01D7-446B-A451-78C9694FA7C0}" destId="{78F448B0-561D-42EB-B112-1FF8EF3D41F4}" srcOrd="2" destOrd="0" presId="urn:microsoft.com/office/officeart/2005/8/layout/default"/>
    <dgm:cxn modelId="{19C41D13-7AB5-4AC0-92DC-2304769163AC}" type="presParOf" srcId="{E4567DDC-01D7-446B-A451-78C9694FA7C0}" destId="{6B4AEAB6-FD3E-4E96-8F49-9916DBB68F95}" srcOrd="3" destOrd="0" presId="urn:microsoft.com/office/officeart/2005/8/layout/default"/>
    <dgm:cxn modelId="{B0660EDE-8743-4ABD-8E60-98CA2B68E599}" type="presParOf" srcId="{E4567DDC-01D7-446B-A451-78C9694FA7C0}" destId="{77A90D0D-BDC5-403A-9C14-97C77A3B84EA}" srcOrd="4" destOrd="0" presId="urn:microsoft.com/office/officeart/2005/8/layout/default"/>
    <dgm:cxn modelId="{4BD22986-4787-4E36-805B-50D14B2CD5E1}" type="presParOf" srcId="{E4567DDC-01D7-446B-A451-78C9694FA7C0}" destId="{9D9CABA1-7D7C-41B1-8125-58971100F666}" srcOrd="5" destOrd="0" presId="urn:microsoft.com/office/officeart/2005/8/layout/default"/>
    <dgm:cxn modelId="{11E79203-E895-4EDE-864A-59D7FA5723AD}" type="presParOf" srcId="{E4567DDC-01D7-446B-A451-78C9694FA7C0}" destId="{E8A9E296-9DC3-4AAE-99E5-D5E551644BD9}" srcOrd="6" destOrd="0" presId="urn:microsoft.com/office/officeart/2005/8/layout/default"/>
    <dgm:cxn modelId="{EDBADF62-C3D9-4AA4-9C98-5D5DC9549EA5}" type="presParOf" srcId="{E4567DDC-01D7-446B-A451-78C9694FA7C0}" destId="{F161B6DE-5DB3-4607-996B-6564DCA8AEF2}" srcOrd="7" destOrd="0" presId="urn:microsoft.com/office/officeart/2005/8/layout/default"/>
    <dgm:cxn modelId="{4C451533-9545-482F-BA31-E4EE7045B0D3}" type="presParOf" srcId="{E4567DDC-01D7-446B-A451-78C9694FA7C0}" destId="{AFF0C669-0BC6-4025-B595-536AF949915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9A3963-388E-42E3-A99D-73CF89949976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2E7E7FBD-8293-4EA2-8A48-FD1DABE4573D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TASK</a:t>
          </a:r>
          <a:endParaRPr lang="en-US" dirty="0"/>
        </a:p>
      </dgm:t>
    </dgm:pt>
    <dgm:pt modelId="{998C3FFF-C2E7-49B2-ABD6-6AF7FD8DBDDF}" type="parTrans" cxnId="{3E6ADA3B-0D54-42CA-9C62-042361A12267}">
      <dgm:prSet/>
      <dgm:spPr/>
      <dgm:t>
        <a:bodyPr/>
        <a:lstStyle/>
        <a:p>
          <a:endParaRPr lang="en-US"/>
        </a:p>
      </dgm:t>
    </dgm:pt>
    <dgm:pt modelId="{A644E725-631F-42A1-858C-946D3B351010}" type="sibTrans" cxnId="{3E6ADA3B-0D54-42CA-9C62-042361A12267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AE4971AE-257E-4868-BFE2-B9354D6F819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613E467F-D2D3-4014-A415-D1C07B6F527B}" type="parTrans" cxnId="{70AAE9B9-0026-4781-8C04-7A1C08A579AF}">
      <dgm:prSet/>
      <dgm:spPr/>
      <dgm:t>
        <a:bodyPr/>
        <a:lstStyle/>
        <a:p>
          <a:endParaRPr lang="en-US"/>
        </a:p>
      </dgm:t>
    </dgm:pt>
    <dgm:pt modelId="{7DCCB52A-B1D6-4E73-8DF4-D407C3777E4F}" type="sibTrans" cxnId="{70AAE9B9-0026-4781-8C04-7A1C08A579A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83C4536-EB5A-43E7-BA87-900BA44FFE4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TASK</a:t>
          </a:r>
          <a:endParaRPr lang="en-US" dirty="0"/>
        </a:p>
      </dgm:t>
    </dgm:pt>
    <dgm:pt modelId="{17A1BD26-D08E-4C2B-B45D-0D665D184765}" type="parTrans" cxnId="{0323D637-4048-4B67-BF7B-B7DFA06CDCD8}">
      <dgm:prSet/>
      <dgm:spPr/>
      <dgm:t>
        <a:bodyPr/>
        <a:lstStyle/>
        <a:p>
          <a:endParaRPr lang="en-US"/>
        </a:p>
      </dgm:t>
    </dgm:pt>
    <dgm:pt modelId="{52D44562-4C3B-429B-9D93-B17973A7FEBA}" type="sibTrans" cxnId="{0323D637-4048-4B67-BF7B-B7DFA06CDCD8}">
      <dgm:prSet/>
      <dgm:spPr/>
      <dgm:t>
        <a:bodyPr/>
        <a:lstStyle/>
        <a:p>
          <a:endParaRPr lang="en-US"/>
        </a:p>
      </dgm:t>
    </dgm:pt>
    <dgm:pt modelId="{63ECD3CF-2A66-4D17-83CE-336BB33898CA}" type="pres">
      <dgm:prSet presAssocID="{EA9A3963-388E-42E3-A99D-73CF89949976}" presName="linearFlow" presStyleCnt="0">
        <dgm:presLayoutVars>
          <dgm:resizeHandles val="exact"/>
        </dgm:presLayoutVars>
      </dgm:prSet>
      <dgm:spPr/>
    </dgm:pt>
    <dgm:pt modelId="{0FC7AACD-797E-4575-8CFC-243E511E41D4}" type="pres">
      <dgm:prSet presAssocID="{2E7E7FBD-8293-4EA2-8A48-FD1DABE457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019E7-1B94-43D4-BDF6-72EC167DCC50}" type="pres">
      <dgm:prSet presAssocID="{A644E725-631F-42A1-858C-946D3B35101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A14B3AF-736E-4DAF-9857-BA016A84240E}" type="pres">
      <dgm:prSet presAssocID="{A644E725-631F-42A1-858C-946D3B35101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A48E1AD-6EBC-4187-A651-DFF0F3FB464D}" type="pres">
      <dgm:prSet presAssocID="{AE4971AE-257E-4868-BFE2-B9354D6F81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DF93D-8DED-4ED1-A6A5-3AD0E75323F7}" type="pres">
      <dgm:prSet presAssocID="{7DCCB52A-B1D6-4E73-8DF4-D407C3777E4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D6710F-3B72-43E9-B249-60932B795210}" type="pres">
      <dgm:prSet presAssocID="{7DCCB52A-B1D6-4E73-8DF4-D407C3777E4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6B0B5C3-34E1-4471-B8C6-A3AFEE199643}" type="pres">
      <dgm:prSet presAssocID="{D83C4536-EB5A-43E7-BA87-900BA44FFE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3D637-4048-4B67-BF7B-B7DFA06CDCD8}" srcId="{EA9A3963-388E-42E3-A99D-73CF89949976}" destId="{D83C4536-EB5A-43E7-BA87-900BA44FFE41}" srcOrd="2" destOrd="0" parTransId="{17A1BD26-D08E-4C2B-B45D-0D665D184765}" sibTransId="{52D44562-4C3B-429B-9D93-B17973A7FEBA}"/>
    <dgm:cxn modelId="{0EEF3050-5F2E-47D6-A415-B09AB980057A}" type="presOf" srcId="{A644E725-631F-42A1-858C-946D3B351010}" destId="{020019E7-1B94-43D4-BDF6-72EC167DCC50}" srcOrd="0" destOrd="0" presId="urn:microsoft.com/office/officeart/2005/8/layout/process2"/>
    <dgm:cxn modelId="{9A7BADC3-4413-424D-9D9F-486DCC114B5A}" type="presOf" srcId="{A644E725-631F-42A1-858C-946D3B351010}" destId="{CA14B3AF-736E-4DAF-9857-BA016A84240E}" srcOrd="1" destOrd="0" presId="urn:microsoft.com/office/officeart/2005/8/layout/process2"/>
    <dgm:cxn modelId="{70AAE9B9-0026-4781-8C04-7A1C08A579AF}" srcId="{EA9A3963-388E-42E3-A99D-73CF89949976}" destId="{AE4971AE-257E-4868-BFE2-B9354D6F819F}" srcOrd="1" destOrd="0" parTransId="{613E467F-D2D3-4014-A415-D1C07B6F527B}" sibTransId="{7DCCB52A-B1D6-4E73-8DF4-D407C3777E4F}"/>
    <dgm:cxn modelId="{3D392DF2-52A7-4FB2-9347-E7DA99CA88CA}" type="presOf" srcId="{7DCCB52A-B1D6-4E73-8DF4-D407C3777E4F}" destId="{7A0DF93D-8DED-4ED1-A6A5-3AD0E75323F7}" srcOrd="0" destOrd="0" presId="urn:microsoft.com/office/officeart/2005/8/layout/process2"/>
    <dgm:cxn modelId="{A54A14E4-4743-4452-B09E-082B57EB5EAA}" type="presOf" srcId="{D83C4536-EB5A-43E7-BA87-900BA44FFE41}" destId="{36B0B5C3-34E1-4471-B8C6-A3AFEE199643}" srcOrd="0" destOrd="0" presId="urn:microsoft.com/office/officeart/2005/8/layout/process2"/>
    <dgm:cxn modelId="{3E6ADA3B-0D54-42CA-9C62-042361A12267}" srcId="{EA9A3963-388E-42E3-A99D-73CF89949976}" destId="{2E7E7FBD-8293-4EA2-8A48-FD1DABE4573D}" srcOrd="0" destOrd="0" parTransId="{998C3FFF-C2E7-49B2-ABD6-6AF7FD8DBDDF}" sibTransId="{A644E725-631F-42A1-858C-946D3B351010}"/>
    <dgm:cxn modelId="{10D58049-4A49-4CC2-93D7-EDD0249C4A31}" type="presOf" srcId="{AE4971AE-257E-4868-BFE2-B9354D6F819F}" destId="{6A48E1AD-6EBC-4187-A651-DFF0F3FB464D}" srcOrd="0" destOrd="0" presId="urn:microsoft.com/office/officeart/2005/8/layout/process2"/>
    <dgm:cxn modelId="{6398766B-4777-458B-A17F-68E532D00005}" type="presOf" srcId="{EA9A3963-388E-42E3-A99D-73CF89949976}" destId="{63ECD3CF-2A66-4D17-83CE-336BB33898CA}" srcOrd="0" destOrd="0" presId="urn:microsoft.com/office/officeart/2005/8/layout/process2"/>
    <dgm:cxn modelId="{CA55844A-483C-4B05-B34C-AFB5ED261C6B}" type="presOf" srcId="{2E7E7FBD-8293-4EA2-8A48-FD1DABE4573D}" destId="{0FC7AACD-797E-4575-8CFC-243E511E41D4}" srcOrd="0" destOrd="0" presId="urn:microsoft.com/office/officeart/2005/8/layout/process2"/>
    <dgm:cxn modelId="{E910BA95-167D-4379-8994-47799F18229A}" type="presOf" srcId="{7DCCB52A-B1D6-4E73-8DF4-D407C3777E4F}" destId="{0DD6710F-3B72-43E9-B249-60932B795210}" srcOrd="1" destOrd="0" presId="urn:microsoft.com/office/officeart/2005/8/layout/process2"/>
    <dgm:cxn modelId="{2CF69A10-8D8B-4FDC-AAF6-75542D5B07AA}" type="presParOf" srcId="{63ECD3CF-2A66-4D17-83CE-336BB33898CA}" destId="{0FC7AACD-797E-4575-8CFC-243E511E41D4}" srcOrd="0" destOrd="0" presId="urn:microsoft.com/office/officeart/2005/8/layout/process2"/>
    <dgm:cxn modelId="{3E6C01AD-FFFA-4D8A-8FD9-F79A2ADFB2B9}" type="presParOf" srcId="{63ECD3CF-2A66-4D17-83CE-336BB33898CA}" destId="{020019E7-1B94-43D4-BDF6-72EC167DCC50}" srcOrd="1" destOrd="0" presId="urn:microsoft.com/office/officeart/2005/8/layout/process2"/>
    <dgm:cxn modelId="{8CE64893-7E20-48D7-B727-F92248F9D267}" type="presParOf" srcId="{020019E7-1B94-43D4-BDF6-72EC167DCC50}" destId="{CA14B3AF-736E-4DAF-9857-BA016A84240E}" srcOrd="0" destOrd="0" presId="urn:microsoft.com/office/officeart/2005/8/layout/process2"/>
    <dgm:cxn modelId="{FBA46A7A-1C8B-4BDE-94AB-0073009D64E6}" type="presParOf" srcId="{63ECD3CF-2A66-4D17-83CE-336BB33898CA}" destId="{6A48E1AD-6EBC-4187-A651-DFF0F3FB464D}" srcOrd="2" destOrd="0" presId="urn:microsoft.com/office/officeart/2005/8/layout/process2"/>
    <dgm:cxn modelId="{31D3E17C-4E7E-4400-A9BA-91D5C079B407}" type="presParOf" srcId="{63ECD3CF-2A66-4D17-83CE-336BB33898CA}" destId="{7A0DF93D-8DED-4ED1-A6A5-3AD0E75323F7}" srcOrd="3" destOrd="0" presId="urn:microsoft.com/office/officeart/2005/8/layout/process2"/>
    <dgm:cxn modelId="{891E6198-692C-4B75-9D8C-5AB4F0EDFFB8}" type="presParOf" srcId="{7A0DF93D-8DED-4ED1-A6A5-3AD0E75323F7}" destId="{0DD6710F-3B72-43E9-B249-60932B795210}" srcOrd="0" destOrd="0" presId="urn:microsoft.com/office/officeart/2005/8/layout/process2"/>
    <dgm:cxn modelId="{D4B05A69-4AED-46EA-9116-BE4C78D6B81C}" type="presParOf" srcId="{63ECD3CF-2A66-4D17-83CE-336BB33898CA}" destId="{36B0B5C3-34E1-4471-B8C6-A3AFEE19964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99C57-7FA4-4269-B2AB-2F68B4E45C1F}">
      <dsp:nvSpPr>
        <dsp:cNvPr id="0" name=""/>
        <dsp:cNvSpPr/>
      </dsp:nvSpPr>
      <dsp:spPr>
        <a:xfrm>
          <a:off x="0" y="212447"/>
          <a:ext cx="9444892" cy="6544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Describe Approval Workflow Engine in UCPath </a:t>
          </a:r>
          <a:endParaRPr kumimoji="0" lang="en-US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</a:endParaRPr>
        </a:p>
      </dsp:txBody>
      <dsp:txXfrm>
        <a:off x="31946" y="244393"/>
        <a:ext cx="9381000" cy="590527"/>
      </dsp:txXfrm>
    </dsp:sp>
    <dsp:sp modelId="{AC04029B-BECE-4E3C-9E31-6402017BD416}">
      <dsp:nvSpPr>
        <dsp:cNvPr id="0" name=""/>
        <dsp:cNvSpPr/>
      </dsp:nvSpPr>
      <dsp:spPr>
        <a:xfrm>
          <a:off x="0" y="1054066"/>
          <a:ext cx="9444892" cy="6544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Learn what to look for to approve/deny a transaction</a:t>
          </a:r>
        </a:p>
      </dsp:txBody>
      <dsp:txXfrm>
        <a:off x="31946" y="1086012"/>
        <a:ext cx="9381000" cy="590527"/>
      </dsp:txXfrm>
    </dsp:sp>
    <dsp:sp modelId="{FFC3FC24-CF88-479A-91C0-2433C9C0B52F}">
      <dsp:nvSpPr>
        <dsp:cNvPr id="0" name=""/>
        <dsp:cNvSpPr/>
      </dsp:nvSpPr>
      <dsp:spPr>
        <a:xfrm>
          <a:off x="0" y="1895686"/>
          <a:ext cx="9444892" cy="6544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Learn best practices on how to manage Worklist</a:t>
          </a:r>
        </a:p>
      </dsp:txBody>
      <dsp:txXfrm>
        <a:off x="31946" y="1927632"/>
        <a:ext cx="9381000" cy="590527"/>
      </dsp:txXfrm>
    </dsp:sp>
    <dsp:sp modelId="{68DEB50F-FC7A-4913-BCA4-405CED7D8FED}">
      <dsp:nvSpPr>
        <dsp:cNvPr id="0" name=""/>
        <dsp:cNvSpPr/>
      </dsp:nvSpPr>
      <dsp:spPr>
        <a:xfrm>
          <a:off x="0" y="2737305"/>
          <a:ext cx="9444892" cy="67999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Learn how to manage approvals</a:t>
          </a:r>
        </a:p>
      </dsp:txBody>
      <dsp:txXfrm>
        <a:off x="33195" y="2770500"/>
        <a:ext cx="9378502" cy="613606"/>
      </dsp:txXfrm>
    </dsp:sp>
    <dsp:sp modelId="{5980F845-4958-481F-9B32-9408007EF008}">
      <dsp:nvSpPr>
        <dsp:cNvPr id="0" name=""/>
        <dsp:cNvSpPr/>
      </dsp:nvSpPr>
      <dsp:spPr>
        <a:xfrm>
          <a:off x="0" y="3604501"/>
          <a:ext cx="9444892" cy="76009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rPr>
            <a:t>Refresher on where to find pending transactions</a:t>
          </a:r>
          <a:endParaRPr lang="en-US" sz="1800" kern="1200" dirty="0" smtClean="0">
            <a:solidFill>
              <a:schemeClr val="tx1"/>
            </a:solidFill>
            <a:latin typeface="Arial"/>
          </a:endParaRPr>
        </a:p>
      </dsp:txBody>
      <dsp:txXfrm>
        <a:off x="37105" y="3641606"/>
        <a:ext cx="9370682" cy="685888"/>
      </dsp:txXfrm>
    </dsp:sp>
    <dsp:sp modelId="{BAB01FF2-6C87-4DF2-983C-6260EEC78C49}">
      <dsp:nvSpPr>
        <dsp:cNvPr id="0" name=""/>
        <dsp:cNvSpPr/>
      </dsp:nvSpPr>
      <dsp:spPr>
        <a:xfrm>
          <a:off x="0" y="4551800"/>
          <a:ext cx="9444892" cy="6544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Recognize and define key UCPath terms and acronyms</a:t>
          </a:r>
          <a:endParaRPr kumimoji="0" lang="en-US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</a:endParaRPr>
        </a:p>
      </dsp:txBody>
      <dsp:txXfrm>
        <a:off x="31946" y="4583746"/>
        <a:ext cx="9381000" cy="5905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BC043-16F9-476D-8034-DB7FB97F7BAB}">
      <dsp:nvSpPr>
        <dsp:cNvPr id="0" name=""/>
        <dsp:cNvSpPr/>
      </dsp:nvSpPr>
      <dsp:spPr>
        <a:xfrm>
          <a:off x="4207897" y="2990015"/>
          <a:ext cx="2172158" cy="1407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Date prior to the current pay period begin date </a:t>
          </a:r>
          <a:endParaRPr lang="en-US" sz="1400" kern="1200" dirty="0"/>
        </a:p>
      </dsp:txBody>
      <dsp:txXfrm>
        <a:off x="4890454" y="3372691"/>
        <a:ext cx="1458692" cy="993481"/>
      </dsp:txXfrm>
    </dsp:sp>
    <dsp:sp modelId="{142BAB1F-6A41-4244-939A-AAF69C729911}">
      <dsp:nvSpPr>
        <dsp:cNvPr id="0" name=""/>
        <dsp:cNvSpPr/>
      </dsp:nvSpPr>
      <dsp:spPr>
        <a:xfrm>
          <a:off x="663849" y="2990015"/>
          <a:ext cx="2172158" cy="1407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8738" lvl="1" indent="-587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Effective    dates that are greater than the current information </a:t>
          </a:r>
          <a:endParaRPr lang="en-US" sz="1200" kern="1200" dirty="0"/>
        </a:p>
      </dsp:txBody>
      <dsp:txXfrm>
        <a:off x="694758" y="3372691"/>
        <a:ext cx="1458692" cy="993481"/>
      </dsp:txXfrm>
    </dsp:sp>
    <dsp:sp modelId="{FC2CE8CC-1AC6-406C-95BA-06493B183EB7}">
      <dsp:nvSpPr>
        <dsp:cNvPr id="0" name=""/>
        <dsp:cNvSpPr/>
      </dsp:nvSpPr>
      <dsp:spPr>
        <a:xfrm>
          <a:off x="4207897" y="0"/>
          <a:ext cx="2172158" cy="1407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Dates that are less than the current information</a:t>
          </a:r>
          <a:endParaRPr lang="en-US" sz="1400" kern="1200" dirty="0"/>
        </a:p>
      </dsp:txBody>
      <dsp:txXfrm>
        <a:off x="4890454" y="30909"/>
        <a:ext cx="1458692" cy="993481"/>
      </dsp:txXfrm>
    </dsp:sp>
    <dsp:sp modelId="{A6EE6401-4BEB-4336-AB91-98367CCE8DE7}">
      <dsp:nvSpPr>
        <dsp:cNvPr id="0" name=""/>
        <dsp:cNvSpPr/>
      </dsp:nvSpPr>
      <dsp:spPr>
        <a:xfrm>
          <a:off x="663849" y="0"/>
          <a:ext cx="2172158" cy="1407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Date that is less than or equal to the current system date</a:t>
          </a:r>
          <a:endParaRPr lang="en-US" sz="1400" kern="1200" dirty="0"/>
        </a:p>
      </dsp:txBody>
      <dsp:txXfrm>
        <a:off x="694758" y="30909"/>
        <a:ext cx="1458692" cy="993481"/>
      </dsp:txXfrm>
    </dsp:sp>
    <dsp:sp modelId="{0CD7ABAC-4813-43BE-8344-06E6FFBB68D4}">
      <dsp:nvSpPr>
        <dsp:cNvPr id="0" name=""/>
        <dsp:cNvSpPr/>
      </dsp:nvSpPr>
      <dsp:spPr>
        <a:xfrm>
          <a:off x="1574045" y="250633"/>
          <a:ext cx="1903936" cy="1903936"/>
        </a:xfrm>
        <a:prstGeom prst="pieWedg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Current Effective Date</a:t>
          </a:r>
          <a:endParaRPr lang="en-US" sz="2100" kern="1200" dirty="0"/>
        </a:p>
      </dsp:txBody>
      <dsp:txXfrm>
        <a:off x="2131695" y="808283"/>
        <a:ext cx="1346286" cy="1346286"/>
      </dsp:txXfrm>
    </dsp:sp>
    <dsp:sp modelId="{740A6273-723D-4228-ABFE-1CDF7DCBCAE6}">
      <dsp:nvSpPr>
        <dsp:cNvPr id="0" name=""/>
        <dsp:cNvSpPr/>
      </dsp:nvSpPr>
      <dsp:spPr>
        <a:xfrm rot="5400000">
          <a:off x="3565923" y="250633"/>
          <a:ext cx="1903936" cy="1903936"/>
        </a:xfrm>
        <a:prstGeom prst="pieWedg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Historic Effective Date</a:t>
          </a:r>
          <a:endParaRPr lang="en-US" sz="2100" kern="1200" dirty="0"/>
        </a:p>
      </dsp:txBody>
      <dsp:txXfrm rot="-5400000">
        <a:off x="3565923" y="808283"/>
        <a:ext cx="1346286" cy="1346286"/>
      </dsp:txXfrm>
    </dsp:sp>
    <dsp:sp modelId="{186C791A-20C2-40FE-AE50-FDEB68F1ECF4}">
      <dsp:nvSpPr>
        <dsp:cNvPr id="0" name=""/>
        <dsp:cNvSpPr/>
      </dsp:nvSpPr>
      <dsp:spPr>
        <a:xfrm rot="10800000">
          <a:off x="3565923" y="2242511"/>
          <a:ext cx="1903936" cy="1903936"/>
        </a:xfrm>
        <a:prstGeom prst="pieWedg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Retro Effective Date</a:t>
          </a:r>
          <a:endParaRPr lang="en-US" sz="2100" kern="1200" dirty="0"/>
        </a:p>
      </dsp:txBody>
      <dsp:txXfrm rot="10800000">
        <a:off x="3565923" y="2242511"/>
        <a:ext cx="1346286" cy="1346286"/>
      </dsp:txXfrm>
    </dsp:sp>
    <dsp:sp modelId="{6D942696-0A7A-46FF-9DC2-FAC42D66C4DD}">
      <dsp:nvSpPr>
        <dsp:cNvPr id="0" name=""/>
        <dsp:cNvSpPr/>
      </dsp:nvSpPr>
      <dsp:spPr>
        <a:xfrm rot="16200000">
          <a:off x="1574045" y="2242511"/>
          <a:ext cx="1903936" cy="1903936"/>
        </a:xfrm>
        <a:prstGeom prst="pieWedg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Future Effective Date</a:t>
          </a:r>
          <a:endParaRPr lang="en-US" sz="2100" kern="1200" dirty="0"/>
        </a:p>
      </dsp:txBody>
      <dsp:txXfrm rot="5400000">
        <a:off x="2131695" y="2242511"/>
        <a:ext cx="1346286" cy="1346286"/>
      </dsp:txXfrm>
    </dsp:sp>
    <dsp:sp modelId="{246CC4D5-4033-49C7-87B9-96D89F7E066A}">
      <dsp:nvSpPr>
        <dsp:cNvPr id="0" name=""/>
        <dsp:cNvSpPr/>
      </dsp:nvSpPr>
      <dsp:spPr>
        <a:xfrm>
          <a:off x="3193271" y="1802803"/>
          <a:ext cx="657363" cy="5716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C5333-0D3F-4485-9D16-205E501D851D}">
      <dsp:nvSpPr>
        <dsp:cNvPr id="0" name=""/>
        <dsp:cNvSpPr/>
      </dsp:nvSpPr>
      <dsp:spPr>
        <a:xfrm rot="10800000">
          <a:off x="3193271" y="2022657"/>
          <a:ext cx="657363" cy="5716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99C57-7FA4-4269-B2AB-2F68B4E45C1F}">
      <dsp:nvSpPr>
        <dsp:cNvPr id="0" name=""/>
        <dsp:cNvSpPr/>
      </dsp:nvSpPr>
      <dsp:spPr>
        <a:xfrm>
          <a:off x="0" y="212447"/>
          <a:ext cx="9444892" cy="6544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Describe Approval Workflow Engine in UCPath </a:t>
          </a:r>
          <a:endParaRPr kumimoji="0" lang="en-US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</a:endParaRPr>
        </a:p>
      </dsp:txBody>
      <dsp:txXfrm>
        <a:off x="31946" y="244393"/>
        <a:ext cx="9381000" cy="590527"/>
      </dsp:txXfrm>
    </dsp:sp>
    <dsp:sp modelId="{AC04029B-BECE-4E3C-9E31-6402017BD416}">
      <dsp:nvSpPr>
        <dsp:cNvPr id="0" name=""/>
        <dsp:cNvSpPr/>
      </dsp:nvSpPr>
      <dsp:spPr>
        <a:xfrm>
          <a:off x="0" y="1054066"/>
          <a:ext cx="9444892" cy="6544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Learn what to look for to approve/deny a transaction</a:t>
          </a:r>
        </a:p>
      </dsp:txBody>
      <dsp:txXfrm>
        <a:off x="31946" y="1086012"/>
        <a:ext cx="9381000" cy="590527"/>
      </dsp:txXfrm>
    </dsp:sp>
    <dsp:sp modelId="{FFC3FC24-CF88-479A-91C0-2433C9C0B52F}">
      <dsp:nvSpPr>
        <dsp:cNvPr id="0" name=""/>
        <dsp:cNvSpPr/>
      </dsp:nvSpPr>
      <dsp:spPr>
        <a:xfrm>
          <a:off x="0" y="1895686"/>
          <a:ext cx="9444892" cy="6544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Learn how to manage Worklist</a:t>
          </a:r>
        </a:p>
      </dsp:txBody>
      <dsp:txXfrm>
        <a:off x="31946" y="1927632"/>
        <a:ext cx="9381000" cy="590527"/>
      </dsp:txXfrm>
    </dsp:sp>
    <dsp:sp modelId="{68DEB50F-FC7A-4913-BCA4-405CED7D8FED}">
      <dsp:nvSpPr>
        <dsp:cNvPr id="0" name=""/>
        <dsp:cNvSpPr/>
      </dsp:nvSpPr>
      <dsp:spPr>
        <a:xfrm>
          <a:off x="0" y="2737305"/>
          <a:ext cx="9444892" cy="67999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Learn how to manage approvals</a:t>
          </a:r>
        </a:p>
      </dsp:txBody>
      <dsp:txXfrm>
        <a:off x="33195" y="2770500"/>
        <a:ext cx="9378502" cy="613606"/>
      </dsp:txXfrm>
    </dsp:sp>
    <dsp:sp modelId="{5980F845-4958-481F-9B32-9408007EF008}">
      <dsp:nvSpPr>
        <dsp:cNvPr id="0" name=""/>
        <dsp:cNvSpPr/>
      </dsp:nvSpPr>
      <dsp:spPr>
        <a:xfrm>
          <a:off x="0" y="3604501"/>
          <a:ext cx="9444892" cy="76009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rPr>
            <a:t>Know where to find pending transactions</a:t>
          </a:r>
          <a:endParaRPr lang="en-US" sz="1800" kern="1200" dirty="0" smtClean="0">
            <a:solidFill>
              <a:schemeClr val="tx1"/>
            </a:solidFill>
            <a:latin typeface="Arial"/>
          </a:endParaRPr>
        </a:p>
      </dsp:txBody>
      <dsp:txXfrm>
        <a:off x="37105" y="3641606"/>
        <a:ext cx="9370682" cy="685888"/>
      </dsp:txXfrm>
    </dsp:sp>
    <dsp:sp modelId="{BAB01FF2-6C87-4DF2-983C-6260EEC78C49}">
      <dsp:nvSpPr>
        <dsp:cNvPr id="0" name=""/>
        <dsp:cNvSpPr/>
      </dsp:nvSpPr>
      <dsp:spPr>
        <a:xfrm>
          <a:off x="0" y="4551800"/>
          <a:ext cx="9444892" cy="6544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</a:rPr>
            <a:t>Recognize and define key UCPath terms and acronyms</a:t>
          </a:r>
          <a:endParaRPr kumimoji="0" lang="en-US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</a:endParaRPr>
        </a:p>
      </dsp:txBody>
      <dsp:txXfrm>
        <a:off x="31946" y="4583746"/>
        <a:ext cx="9381000" cy="590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08F92-005C-42BE-AAFA-C8270F4B8E85}">
      <dsp:nvSpPr>
        <dsp:cNvPr id="0" name=""/>
        <dsp:cNvSpPr/>
      </dsp:nvSpPr>
      <dsp:spPr>
        <a:xfrm>
          <a:off x="353903" y="352"/>
          <a:ext cx="2167593" cy="1300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Approve </a:t>
          </a:r>
          <a:endParaRPr lang="en-US" sz="3600" kern="1200" dirty="0"/>
        </a:p>
      </dsp:txBody>
      <dsp:txXfrm>
        <a:off x="353903" y="352"/>
        <a:ext cx="2167593" cy="1300556"/>
      </dsp:txXfrm>
    </dsp:sp>
    <dsp:sp modelId="{BD489FC5-FD04-4197-89F8-AD8A50543E39}">
      <dsp:nvSpPr>
        <dsp:cNvPr id="0" name=""/>
        <dsp:cNvSpPr/>
      </dsp:nvSpPr>
      <dsp:spPr>
        <a:xfrm>
          <a:off x="2738256" y="352"/>
          <a:ext cx="2167593" cy="130055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Deny</a:t>
          </a:r>
          <a:endParaRPr lang="en-US" sz="3600" b="1" kern="1200" dirty="0"/>
        </a:p>
      </dsp:txBody>
      <dsp:txXfrm>
        <a:off x="2738256" y="352"/>
        <a:ext cx="2167593" cy="1300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08F92-005C-42BE-AAFA-C8270F4B8E85}">
      <dsp:nvSpPr>
        <dsp:cNvPr id="0" name=""/>
        <dsp:cNvSpPr/>
      </dsp:nvSpPr>
      <dsp:spPr>
        <a:xfrm>
          <a:off x="1546080" y="352"/>
          <a:ext cx="2167593" cy="1300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Approve </a:t>
          </a:r>
          <a:endParaRPr lang="en-US" sz="3600" kern="1200" dirty="0"/>
        </a:p>
      </dsp:txBody>
      <dsp:txXfrm>
        <a:off x="1546080" y="352"/>
        <a:ext cx="2167593" cy="1300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89FC5-FD04-4197-89F8-AD8A50543E39}">
      <dsp:nvSpPr>
        <dsp:cNvPr id="0" name=""/>
        <dsp:cNvSpPr/>
      </dsp:nvSpPr>
      <dsp:spPr>
        <a:xfrm>
          <a:off x="1217299" y="704"/>
          <a:ext cx="2167593" cy="130055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/>
            <a:t>Deny</a:t>
          </a:r>
          <a:endParaRPr lang="en-US" sz="5600" b="1" kern="1200" dirty="0"/>
        </a:p>
      </dsp:txBody>
      <dsp:txXfrm>
        <a:off x="1217299" y="704"/>
        <a:ext cx="2167593" cy="13005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08711-4C43-4F7D-A52E-AEFD5FF97522}">
      <dsp:nvSpPr>
        <dsp:cNvPr id="0" name=""/>
        <dsp:cNvSpPr/>
      </dsp:nvSpPr>
      <dsp:spPr>
        <a:xfrm>
          <a:off x="2827404" y="1715591"/>
          <a:ext cx="1222298" cy="12222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AWE Approvals</a:t>
          </a:r>
          <a:endParaRPr lang="en-US" sz="1400" kern="1200" dirty="0"/>
        </a:p>
      </dsp:txBody>
      <dsp:txXfrm>
        <a:off x="3006405" y="1894592"/>
        <a:ext cx="864296" cy="864296"/>
      </dsp:txXfrm>
    </dsp:sp>
    <dsp:sp modelId="{06AB3773-336E-46E0-A41B-7AE7BE5BFEE4}">
      <dsp:nvSpPr>
        <dsp:cNvPr id="0" name=""/>
        <dsp:cNvSpPr/>
      </dsp:nvSpPr>
      <dsp:spPr>
        <a:xfrm rot="16200000">
          <a:off x="3308424" y="1269638"/>
          <a:ext cx="260259" cy="415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347463" y="1391793"/>
        <a:ext cx="182181" cy="249349"/>
      </dsp:txXfrm>
    </dsp:sp>
    <dsp:sp modelId="{CA732B8B-AA28-4BF0-8E30-C0FCC27EDDBF}">
      <dsp:nvSpPr>
        <dsp:cNvPr id="0" name=""/>
        <dsp:cNvSpPr/>
      </dsp:nvSpPr>
      <dsp:spPr>
        <a:xfrm>
          <a:off x="2827404" y="2236"/>
          <a:ext cx="1222298" cy="12222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Contingent Worker (CWR)</a:t>
          </a:r>
          <a:endParaRPr lang="en-US" sz="1200" kern="1200" dirty="0"/>
        </a:p>
      </dsp:txBody>
      <dsp:txXfrm>
        <a:off x="3006405" y="181237"/>
        <a:ext cx="864296" cy="864296"/>
      </dsp:txXfrm>
    </dsp:sp>
    <dsp:sp modelId="{5F84ABDF-8F86-42E6-8776-79DC4ABFE8D2}">
      <dsp:nvSpPr>
        <dsp:cNvPr id="0" name=""/>
        <dsp:cNvSpPr/>
      </dsp:nvSpPr>
      <dsp:spPr>
        <a:xfrm>
          <a:off x="4157735" y="2118950"/>
          <a:ext cx="260259" cy="415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157735" y="2202066"/>
        <a:ext cx="182181" cy="249349"/>
      </dsp:txXfrm>
    </dsp:sp>
    <dsp:sp modelId="{748B6D90-67D4-4934-A400-A52C63889841}">
      <dsp:nvSpPr>
        <dsp:cNvPr id="0" name=""/>
        <dsp:cNvSpPr/>
      </dsp:nvSpPr>
      <dsp:spPr>
        <a:xfrm>
          <a:off x="4540759" y="1715591"/>
          <a:ext cx="1222298" cy="1222298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Personal Data</a:t>
          </a:r>
          <a:endParaRPr lang="en-US" sz="1200" kern="1200" dirty="0"/>
        </a:p>
      </dsp:txBody>
      <dsp:txXfrm>
        <a:off x="4719760" y="1894592"/>
        <a:ext cx="864296" cy="864296"/>
      </dsp:txXfrm>
    </dsp:sp>
    <dsp:sp modelId="{FEAA28A1-5837-468F-8F01-CF0A5A90A031}">
      <dsp:nvSpPr>
        <dsp:cNvPr id="0" name=""/>
        <dsp:cNvSpPr/>
      </dsp:nvSpPr>
      <dsp:spPr>
        <a:xfrm rot="5400000">
          <a:off x="3308424" y="2968261"/>
          <a:ext cx="260259" cy="415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347463" y="3012338"/>
        <a:ext cx="182181" cy="249349"/>
      </dsp:txXfrm>
    </dsp:sp>
    <dsp:sp modelId="{C7D2AB0E-7FFE-48D1-A9E2-FC893DDD3DD4}">
      <dsp:nvSpPr>
        <dsp:cNvPr id="0" name=""/>
        <dsp:cNvSpPr/>
      </dsp:nvSpPr>
      <dsp:spPr>
        <a:xfrm>
          <a:off x="2827404" y="3428946"/>
          <a:ext cx="1222298" cy="1222298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Voluntary Termination</a:t>
          </a:r>
          <a:endParaRPr lang="en-US" sz="1200" kern="1200" dirty="0"/>
        </a:p>
      </dsp:txBody>
      <dsp:txXfrm>
        <a:off x="3006405" y="3607947"/>
        <a:ext cx="864296" cy="864296"/>
      </dsp:txXfrm>
    </dsp:sp>
    <dsp:sp modelId="{6EE20343-3FB2-4631-B3EE-C4A7C91FAEEC}">
      <dsp:nvSpPr>
        <dsp:cNvPr id="0" name=""/>
        <dsp:cNvSpPr/>
      </dsp:nvSpPr>
      <dsp:spPr>
        <a:xfrm rot="10800000">
          <a:off x="2459112" y="2118950"/>
          <a:ext cx="260259" cy="415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537190" y="2202066"/>
        <a:ext cx="182181" cy="249349"/>
      </dsp:txXfrm>
    </dsp:sp>
    <dsp:sp modelId="{309674E8-2A73-45F8-805F-AFC548BA0C14}">
      <dsp:nvSpPr>
        <dsp:cNvPr id="0" name=""/>
        <dsp:cNvSpPr/>
      </dsp:nvSpPr>
      <dsp:spPr>
        <a:xfrm>
          <a:off x="1114049" y="1715591"/>
          <a:ext cx="1222298" cy="1222298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One Time Pay</a:t>
          </a:r>
          <a:endParaRPr lang="en-US" sz="1200" kern="1200" dirty="0"/>
        </a:p>
      </dsp:txBody>
      <dsp:txXfrm>
        <a:off x="1293050" y="1894592"/>
        <a:ext cx="864296" cy="864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EEBEB-0141-461D-978E-B2B5062CEEDF}">
      <dsp:nvSpPr>
        <dsp:cNvPr id="0" name=""/>
        <dsp:cNvSpPr/>
      </dsp:nvSpPr>
      <dsp:spPr>
        <a:xfrm>
          <a:off x="2390147" y="1445774"/>
          <a:ext cx="2264300" cy="22640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Approvals</a:t>
          </a:r>
          <a:endParaRPr lang="en-US" sz="2700" kern="1200" dirty="0"/>
        </a:p>
      </dsp:txBody>
      <dsp:txXfrm>
        <a:off x="2721746" y="1777343"/>
        <a:ext cx="1601102" cy="1600960"/>
      </dsp:txXfrm>
    </dsp:sp>
    <dsp:sp modelId="{C80FF997-6850-4E5C-8EB5-DFC425A36330}">
      <dsp:nvSpPr>
        <dsp:cNvPr id="0" name=""/>
        <dsp:cNvSpPr/>
      </dsp:nvSpPr>
      <dsp:spPr>
        <a:xfrm>
          <a:off x="1222763" y="186735"/>
          <a:ext cx="4563835" cy="4757347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5E0E4-5DBA-449A-A38C-626391CB9DCB}">
      <dsp:nvSpPr>
        <dsp:cNvPr id="0" name=""/>
        <dsp:cNvSpPr/>
      </dsp:nvSpPr>
      <dsp:spPr>
        <a:xfrm>
          <a:off x="4048152" y="0"/>
          <a:ext cx="1213255" cy="12130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A7E222-39D4-42E5-ABAC-7D3C2CC45D0C}">
      <dsp:nvSpPr>
        <dsp:cNvPr id="0" name=""/>
        <dsp:cNvSpPr/>
      </dsp:nvSpPr>
      <dsp:spPr>
        <a:xfrm>
          <a:off x="5353815" y="15518"/>
          <a:ext cx="1624100" cy="117420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b="1" kern="1200" dirty="0" smtClean="0"/>
            <a:t>WORKLIST</a:t>
          </a:r>
          <a:endParaRPr lang="en-US" sz="1600" b="1" kern="1200" dirty="0"/>
        </a:p>
      </dsp:txBody>
      <dsp:txXfrm>
        <a:off x="5353815" y="15518"/>
        <a:ext cx="1624100" cy="1174206"/>
      </dsp:txXfrm>
    </dsp:sp>
    <dsp:sp modelId="{34842B53-C1AC-436D-95E0-381C2042C8DB}">
      <dsp:nvSpPr>
        <dsp:cNvPr id="0" name=""/>
        <dsp:cNvSpPr/>
      </dsp:nvSpPr>
      <dsp:spPr>
        <a:xfrm>
          <a:off x="4944299" y="1129721"/>
          <a:ext cx="1213255" cy="12130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FF832A-03E2-4BB4-87FB-3CFB5C8BFD9F}">
      <dsp:nvSpPr>
        <dsp:cNvPr id="0" name=""/>
        <dsp:cNvSpPr/>
      </dsp:nvSpPr>
      <dsp:spPr>
        <a:xfrm>
          <a:off x="6246638" y="1150929"/>
          <a:ext cx="1624100" cy="117420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b="1" kern="1200" dirty="0" smtClean="0"/>
            <a:t>EMAIL NOTIFICATIONS</a:t>
          </a:r>
          <a:endParaRPr lang="en-US" sz="1600" b="1" kern="1200" dirty="0"/>
        </a:p>
      </dsp:txBody>
      <dsp:txXfrm>
        <a:off x="6246638" y="1150929"/>
        <a:ext cx="1624100" cy="1174206"/>
      </dsp:txXfrm>
    </dsp:sp>
    <dsp:sp modelId="{8E1DE1A1-D91C-421E-B492-A9038A2157DD}">
      <dsp:nvSpPr>
        <dsp:cNvPr id="0" name=""/>
        <dsp:cNvSpPr/>
      </dsp:nvSpPr>
      <dsp:spPr>
        <a:xfrm>
          <a:off x="4939646" y="2790680"/>
          <a:ext cx="1213255" cy="12130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BF41B6-F11E-40EE-85DF-52DAEE468551}">
      <dsp:nvSpPr>
        <dsp:cNvPr id="0" name=""/>
        <dsp:cNvSpPr/>
      </dsp:nvSpPr>
      <dsp:spPr>
        <a:xfrm>
          <a:off x="6246638" y="2810337"/>
          <a:ext cx="1624100" cy="117420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b="1" kern="1200" dirty="0" smtClean="0"/>
            <a:t>SS SMART TRANSACTION</a:t>
          </a:r>
          <a:endParaRPr lang="en-US" sz="1600" b="1" kern="1200" dirty="0"/>
        </a:p>
      </dsp:txBody>
      <dsp:txXfrm>
        <a:off x="6246638" y="2810337"/>
        <a:ext cx="1624100" cy="1174206"/>
      </dsp:txXfrm>
    </dsp:sp>
    <dsp:sp modelId="{1552D720-DC98-46FA-9090-76C97FDD6879}">
      <dsp:nvSpPr>
        <dsp:cNvPr id="0" name=""/>
        <dsp:cNvSpPr/>
      </dsp:nvSpPr>
      <dsp:spPr>
        <a:xfrm>
          <a:off x="4048152" y="3959714"/>
          <a:ext cx="1213255" cy="121300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920269-0BB9-4242-99C5-4CD8404E2B72}">
      <dsp:nvSpPr>
        <dsp:cNvPr id="0" name=""/>
        <dsp:cNvSpPr/>
      </dsp:nvSpPr>
      <dsp:spPr>
        <a:xfrm>
          <a:off x="5353815" y="3984543"/>
          <a:ext cx="1624100" cy="117420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b="1" kern="1200" dirty="0" smtClean="0"/>
            <a:t>SELF SERVICE LINKS</a:t>
          </a:r>
          <a:endParaRPr lang="en-US" sz="1600" b="1" kern="1200" dirty="0"/>
        </a:p>
      </dsp:txBody>
      <dsp:txXfrm>
        <a:off x="5353815" y="3984543"/>
        <a:ext cx="1624100" cy="1174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0362F-FF05-491E-A312-AE35CBA75B8C}">
      <dsp:nvSpPr>
        <dsp:cNvPr id="0" name=""/>
        <dsp:cNvSpPr/>
      </dsp:nvSpPr>
      <dsp:spPr>
        <a:xfrm>
          <a:off x="4840" y="2359283"/>
          <a:ext cx="2556195" cy="1278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AWE</a:t>
          </a:r>
          <a:endParaRPr lang="en-US" sz="1700" kern="1200" dirty="0"/>
        </a:p>
      </dsp:txBody>
      <dsp:txXfrm>
        <a:off x="42274" y="2396717"/>
        <a:ext cx="2481327" cy="1203229"/>
      </dsp:txXfrm>
    </dsp:sp>
    <dsp:sp modelId="{E4ED1D10-35C6-4978-859C-1C925282083E}">
      <dsp:nvSpPr>
        <dsp:cNvPr id="0" name=""/>
        <dsp:cNvSpPr/>
      </dsp:nvSpPr>
      <dsp:spPr>
        <a:xfrm>
          <a:off x="2561035" y="2979150"/>
          <a:ext cx="1022478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022478" y="19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46713" y="2972770"/>
        <a:ext cx="51123" cy="51123"/>
      </dsp:txXfrm>
    </dsp:sp>
    <dsp:sp modelId="{4CFFD460-0B11-4D72-9F6F-838821EDFE72}">
      <dsp:nvSpPr>
        <dsp:cNvPr id="0" name=""/>
        <dsp:cNvSpPr/>
      </dsp:nvSpPr>
      <dsp:spPr>
        <a:xfrm>
          <a:off x="3583514" y="2359283"/>
          <a:ext cx="2556195" cy="127809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Designated Approvers</a:t>
          </a:r>
          <a:endParaRPr lang="en-US" sz="1700" kern="1200" dirty="0"/>
        </a:p>
      </dsp:txBody>
      <dsp:txXfrm>
        <a:off x="3620948" y="2396717"/>
        <a:ext cx="2481327" cy="1203229"/>
      </dsp:txXfrm>
    </dsp:sp>
    <dsp:sp modelId="{3D9F4635-B63F-44A4-A159-B6FD6E2E354C}">
      <dsp:nvSpPr>
        <dsp:cNvPr id="0" name=""/>
        <dsp:cNvSpPr/>
      </dsp:nvSpPr>
      <dsp:spPr>
        <a:xfrm rot="18289469">
          <a:off x="5755710" y="2244244"/>
          <a:ext cx="1790477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790477" y="19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606186" y="2218664"/>
        <a:ext cx="89523" cy="89523"/>
      </dsp:txXfrm>
    </dsp:sp>
    <dsp:sp modelId="{D4506477-D490-461F-8446-B7062D00DC71}">
      <dsp:nvSpPr>
        <dsp:cNvPr id="0" name=""/>
        <dsp:cNvSpPr/>
      </dsp:nvSpPr>
      <dsp:spPr>
        <a:xfrm>
          <a:off x="7162188" y="889471"/>
          <a:ext cx="2556195" cy="1278097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Templates: Approved Transaction sent to UCPath Center for finalization</a:t>
          </a:r>
          <a:endParaRPr lang="en-US" sz="1700" kern="1200" dirty="0"/>
        </a:p>
      </dsp:txBody>
      <dsp:txXfrm>
        <a:off x="7199622" y="926905"/>
        <a:ext cx="2481327" cy="1203229"/>
      </dsp:txXfrm>
    </dsp:sp>
    <dsp:sp modelId="{A9889FA9-0B56-4F16-87FC-47055DF913A1}">
      <dsp:nvSpPr>
        <dsp:cNvPr id="0" name=""/>
        <dsp:cNvSpPr/>
      </dsp:nvSpPr>
      <dsp:spPr>
        <a:xfrm>
          <a:off x="6139709" y="2979150"/>
          <a:ext cx="1022478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022478" y="19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625386" y="2972770"/>
        <a:ext cx="51123" cy="51123"/>
      </dsp:txXfrm>
    </dsp:sp>
    <dsp:sp modelId="{7923B6D8-0912-40F6-AE8F-F7B469A6B056}">
      <dsp:nvSpPr>
        <dsp:cNvPr id="0" name=""/>
        <dsp:cNvSpPr/>
      </dsp:nvSpPr>
      <dsp:spPr>
        <a:xfrm>
          <a:off x="7162188" y="2359283"/>
          <a:ext cx="2556195" cy="1278097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Paypath: Approved transaction committed to Database </a:t>
          </a:r>
          <a:endParaRPr lang="en-US" sz="1700" kern="1200" dirty="0"/>
        </a:p>
      </dsp:txBody>
      <dsp:txXfrm>
        <a:off x="7199622" y="2396717"/>
        <a:ext cx="2481327" cy="1203229"/>
      </dsp:txXfrm>
    </dsp:sp>
    <dsp:sp modelId="{AE0E8CFC-369B-463E-B889-FD4E5DB5F6A3}">
      <dsp:nvSpPr>
        <dsp:cNvPr id="0" name=""/>
        <dsp:cNvSpPr/>
      </dsp:nvSpPr>
      <dsp:spPr>
        <a:xfrm rot="3310531">
          <a:off x="5755710" y="3714056"/>
          <a:ext cx="1790477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790477" y="19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606186" y="3688476"/>
        <a:ext cx="89523" cy="89523"/>
      </dsp:txXfrm>
    </dsp:sp>
    <dsp:sp modelId="{328B60FA-0BDE-4089-A0D5-60EA1283FBF1}">
      <dsp:nvSpPr>
        <dsp:cNvPr id="0" name=""/>
        <dsp:cNvSpPr/>
      </dsp:nvSpPr>
      <dsp:spPr>
        <a:xfrm>
          <a:off x="7162188" y="3829096"/>
          <a:ext cx="2556195" cy="127809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Addl pay: Approved transaction routed to staging table and pulled in during payroll processing</a:t>
          </a:r>
          <a:endParaRPr lang="en-US" sz="1700" kern="1200" dirty="0"/>
        </a:p>
      </dsp:txBody>
      <dsp:txXfrm>
        <a:off x="7199622" y="3866530"/>
        <a:ext cx="2481327" cy="1203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7E412-8CC9-4BB5-AE42-0BEA9556EB79}">
      <dsp:nvSpPr>
        <dsp:cNvPr id="0" name=""/>
        <dsp:cNvSpPr/>
      </dsp:nvSpPr>
      <dsp:spPr>
        <a:xfrm>
          <a:off x="1132522" y="1910958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CWR</a:t>
          </a:r>
          <a:endParaRPr lang="en-US" sz="2800" kern="1200" dirty="0"/>
        </a:p>
      </dsp:txBody>
      <dsp:txXfrm>
        <a:off x="1132522" y="1910958"/>
        <a:ext cx="2706687" cy="1624012"/>
      </dsp:txXfrm>
    </dsp:sp>
    <dsp:sp modelId="{78F448B0-561D-42EB-B112-1FF8EF3D41F4}">
      <dsp:nvSpPr>
        <dsp:cNvPr id="0" name=""/>
        <dsp:cNvSpPr/>
      </dsp:nvSpPr>
      <dsp:spPr>
        <a:xfrm>
          <a:off x="4109878" y="1910958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ONE TIME PAY</a:t>
          </a:r>
          <a:endParaRPr lang="en-US" sz="2800" kern="1200" dirty="0"/>
        </a:p>
      </dsp:txBody>
      <dsp:txXfrm>
        <a:off x="4109878" y="1910958"/>
        <a:ext cx="2706687" cy="1624012"/>
      </dsp:txXfrm>
    </dsp:sp>
    <dsp:sp modelId="{77A90D0D-BDC5-403A-9C14-97C77A3B84EA}">
      <dsp:nvSpPr>
        <dsp:cNvPr id="0" name=""/>
        <dsp:cNvSpPr/>
      </dsp:nvSpPr>
      <dsp:spPr>
        <a:xfrm>
          <a:off x="1132522" y="3794654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PERSONAL DATA</a:t>
          </a:r>
          <a:endParaRPr lang="en-US" sz="2800" kern="1200" dirty="0"/>
        </a:p>
      </dsp:txBody>
      <dsp:txXfrm>
        <a:off x="1132522" y="3794654"/>
        <a:ext cx="2706687" cy="1624012"/>
      </dsp:txXfrm>
    </dsp:sp>
    <dsp:sp modelId="{E8A9E296-9DC3-4AAE-99E5-D5E551644BD9}">
      <dsp:nvSpPr>
        <dsp:cNvPr id="0" name=""/>
        <dsp:cNvSpPr/>
      </dsp:nvSpPr>
      <dsp:spPr>
        <a:xfrm>
          <a:off x="4109878" y="3794654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VOLUNTARY TERMINATION</a:t>
          </a:r>
          <a:endParaRPr lang="en-US" sz="2800" kern="1200" dirty="0"/>
        </a:p>
      </dsp:txBody>
      <dsp:txXfrm>
        <a:off x="4109878" y="3794654"/>
        <a:ext cx="2706687" cy="1624012"/>
      </dsp:txXfrm>
    </dsp:sp>
    <dsp:sp modelId="{AFF0C669-0BC6-4025-B595-536AF9499150}">
      <dsp:nvSpPr>
        <dsp:cNvPr id="0" name=""/>
        <dsp:cNvSpPr/>
      </dsp:nvSpPr>
      <dsp:spPr>
        <a:xfrm>
          <a:off x="2625991" y="33832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WORKLIST</a:t>
          </a:r>
          <a:endParaRPr lang="en-US" sz="2800" kern="1200" dirty="0"/>
        </a:p>
      </dsp:txBody>
      <dsp:txXfrm>
        <a:off x="2625991" y="33832"/>
        <a:ext cx="2706687" cy="1624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7AACD-797E-4575-8CFC-243E511E41D4}">
      <dsp:nvSpPr>
        <dsp:cNvPr id="0" name=""/>
        <dsp:cNvSpPr/>
      </dsp:nvSpPr>
      <dsp:spPr>
        <a:xfrm>
          <a:off x="3558976" y="0"/>
          <a:ext cx="2035775" cy="113098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</a:t>
          </a:r>
          <a:endParaRPr lang="en-US" sz="2000" kern="1200" dirty="0"/>
        </a:p>
      </dsp:txBody>
      <dsp:txXfrm>
        <a:off x="3592101" y="33125"/>
        <a:ext cx="1969525" cy="1064736"/>
      </dsp:txXfrm>
    </dsp:sp>
    <dsp:sp modelId="{020019E7-1B94-43D4-BDF6-72EC167DCC50}">
      <dsp:nvSpPr>
        <dsp:cNvPr id="0" name=""/>
        <dsp:cNvSpPr/>
      </dsp:nvSpPr>
      <dsp:spPr>
        <a:xfrm rot="5400000">
          <a:off x="4364804" y="1159260"/>
          <a:ext cx="424119" cy="50894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4424181" y="1201672"/>
        <a:ext cx="305365" cy="296883"/>
      </dsp:txXfrm>
    </dsp:sp>
    <dsp:sp modelId="{6A48E1AD-6EBC-4187-A651-DFF0F3FB464D}">
      <dsp:nvSpPr>
        <dsp:cNvPr id="0" name=""/>
        <dsp:cNvSpPr/>
      </dsp:nvSpPr>
      <dsp:spPr>
        <a:xfrm>
          <a:off x="3558976" y="1696479"/>
          <a:ext cx="2035775" cy="113098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INFORMATION</a:t>
          </a:r>
          <a:endParaRPr lang="en-US" sz="2000" kern="1200" dirty="0"/>
        </a:p>
      </dsp:txBody>
      <dsp:txXfrm>
        <a:off x="3592101" y="1729604"/>
        <a:ext cx="1969525" cy="1064736"/>
      </dsp:txXfrm>
    </dsp:sp>
    <dsp:sp modelId="{7A0DF93D-8DED-4ED1-A6A5-3AD0E75323F7}">
      <dsp:nvSpPr>
        <dsp:cNvPr id="0" name=""/>
        <dsp:cNvSpPr/>
      </dsp:nvSpPr>
      <dsp:spPr>
        <a:xfrm rot="5400000">
          <a:off x="4364804" y="2855740"/>
          <a:ext cx="424119" cy="50894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4424181" y="2898152"/>
        <a:ext cx="305365" cy="296883"/>
      </dsp:txXfrm>
    </dsp:sp>
    <dsp:sp modelId="{36B0B5C3-34E1-4471-B8C6-A3AFEE199643}">
      <dsp:nvSpPr>
        <dsp:cNvPr id="0" name=""/>
        <dsp:cNvSpPr/>
      </dsp:nvSpPr>
      <dsp:spPr>
        <a:xfrm>
          <a:off x="3558976" y="3392958"/>
          <a:ext cx="2035775" cy="1130986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</a:t>
          </a:r>
          <a:endParaRPr lang="en-US" sz="2000" kern="1200" dirty="0"/>
        </a:p>
      </dsp:txBody>
      <dsp:txXfrm>
        <a:off x="3592101" y="3426083"/>
        <a:ext cx="1969525" cy="1064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14D3-9A3C-4DC8-85EF-78288077715D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69EB0-D125-4A1E-A784-840B94444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33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EB862-D2FE-4839-9BC8-3F8D7C1C3216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C722E5-33B6-4C49-8CA3-90737815A4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5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t_titlepag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762000"/>
            <a:ext cx="10769600" cy="2133600"/>
          </a:xfrm>
          <a:prstGeom prst="rect">
            <a:avLst/>
          </a:prstGeom>
          <a:noFill/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124200"/>
            <a:ext cx="10769600" cy="2362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021544-2385-4E4D-8699-E1D4C7DDF3F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8C1D4-89C5-4E72-B78A-4C220AB2EAD2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-199369" y="6499013"/>
            <a:ext cx="762960" cy="3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6C80B-00C3-4C4B-AFF2-1779CA8EEB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9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562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02896-40DB-47C2-81A0-7F81CA77E52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5184237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84237" y="1986291"/>
            <a:ext cx="6846887" cy="2317695"/>
          </a:xfrm>
        </p:spPr>
        <p:txBody>
          <a:bodyPr/>
          <a:lstStyle>
            <a:lvl1pPr marL="0" indent="0" algn="ctr">
              <a:buNone/>
              <a:defRPr lang="en-US" sz="72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84237" y="4319755"/>
            <a:ext cx="6846888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9144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3716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8288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93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58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B97FF3-FDBE-4F58-ACAE-B0F0B82E668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4CDB9-FA26-48DB-8344-CF584CC3C03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7F07DE-CF00-4F10-96A3-8611486D1C5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95CF7-5B9D-496A-BE2A-162271493B2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0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57601-E987-45F4-A4DC-0E47CE2BA7B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5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B79EA1-C1E2-4A8C-B70F-BEED27045EF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97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81763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0F8C3-0615-4737-B0DD-A702104CF99D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3" r:id="rId12"/>
    <p:sldLayoutId id="214748371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6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7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ts val="12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hyperlink" Target="https://sp.ucop.edu/sites/ucpathhelp/LocationUsers/LOCplayer/data/printit/52850d9c-493f-4ab3-bc2a-d5d2f05d2e3a_SPD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hyperlink" Target="https://sp.ucop.edu/sites/ucpathhelp/LocationUsers/LOCplayer/data/printit/52850d9c-493f-4ab3-bc2a-d5d2f05d2e3a_SPD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36607" y="2390987"/>
            <a:ext cx="6866940" cy="2370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+mj-lt"/>
              </a:rPr>
              <a:t>Ucr ucpath transaction pilot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APPROVAL WORKFLOW ENGINE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478172" y="176169"/>
            <a:ext cx="11224470" cy="1247928"/>
          </a:xfrm>
          <a:prstGeom prst="rect">
            <a:avLst/>
          </a:prstGeom>
          <a:noFill/>
          <a:ln w="76200"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rgbClr val="F1AB00"/>
                </a:solidFill>
                <a:latin typeface="Arial"/>
              </a:rPr>
              <a:t>Phase II AWE Approvals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Castellar" panose="020A040206040601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2906" y="1239431"/>
            <a:ext cx="929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II approvals will be completed by designated Transaction unit approvers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95999898"/>
              </p:ext>
            </p:extLst>
          </p:nvPr>
        </p:nvGraphicFramePr>
        <p:xfrm>
          <a:off x="2149954" y="1871315"/>
          <a:ext cx="6877108" cy="465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50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883486" y="1938086"/>
            <a:ext cx="8425028" cy="316242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APPROVING CONTINGENT WORKER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59" y="1622249"/>
            <a:ext cx="11528406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pc="-5" dirty="0">
                <a:solidFill>
                  <a:prstClr val="black"/>
                </a:solidFill>
                <a:cs typeface="Arial"/>
              </a:rPr>
              <a:t>This example shows the worklist with a pending approval for </a:t>
            </a:r>
            <a:r>
              <a:rPr lang="en-US" spc="-5" dirty="0" smtClean="0">
                <a:solidFill>
                  <a:prstClr val="black"/>
                </a:solidFill>
                <a:cs typeface="Arial"/>
              </a:rPr>
              <a:t>Contingent Worker</a:t>
            </a:r>
            <a:r>
              <a:rPr lang="en-US" spc="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cs typeface="Arial"/>
              </a:rPr>
              <a:t>request.</a:t>
            </a: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CONTINGENT WORKER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8459" y="2206593"/>
            <a:ext cx="11064268" cy="2792423"/>
            <a:chOff x="378459" y="1620186"/>
            <a:chExt cx="9658846" cy="19129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459" y="2688566"/>
              <a:ext cx="9614394" cy="8445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459" y="1620186"/>
              <a:ext cx="9658846" cy="107955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955950" y="5121125"/>
            <a:ext cx="284945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the link to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transaction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4690" y="3782451"/>
            <a:ext cx="1661020" cy="1216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8459" y="4232648"/>
            <a:ext cx="665229" cy="28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LaKesha Welch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6722" y="4050904"/>
            <a:ext cx="935698" cy="18174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235687" y="4309321"/>
            <a:ext cx="912763" cy="14634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6999" y="899313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780" y="1044778"/>
            <a:ext cx="1175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PeopleSoft Menu &gt;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Worklist &gt; Worklist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1587" y="806490"/>
            <a:ext cx="2355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4"/>
                </a:solidFill>
                <a:latin typeface="Lucida Handwriting" panose="03010101010101010101" pitchFamily="66" charset="0"/>
              </a:rPr>
              <a:t>4</a:t>
            </a:r>
            <a:endParaRPr lang="en-US" sz="9600" b="1" dirty="0">
              <a:solidFill>
                <a:schemeClr val="accent4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7059" y="2476263"/>
            <a:ext cx="711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4"/>
                </a:solidFill>
              </a:rPr>
              <a:t>CLICKS</a:t>
            </a:r>
            <a:endParaRPr lang="en-US" sz="9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94" y="2070671"/>
            <a:ext cx="4261069" cy="429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849" y="211172"/>
            <a:ext cx="4260856" cy="653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7278266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CWR PENDING APPROVAL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249" y="5891236"/>
            <a:ext cx="1601280" cy="15267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560967" y="1124543"/>
            <a:ext cx="9440202" cy="5596174"/>
            <a:chOff x="2560967" y="1124543"/>
            <a:chExt cx="9440202" cy="55961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8868" y="1124543"/>
              <a:ext cx="3171445" cy="407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2560967" y="3691072"/>
              <a:ext cx="9440202" cy="3029645"/>
              <a:chOff x="2560967" y="3691072"/>
              <a:chExt cx="9440202" cy="302964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560967" y="3691072"/>
                <a:ext cx="1579392" cy="8828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Click on the Person’s Name to </a:t>
                </a:r>
                <a:r>
                  <a:rPr lang="en-US" sz="1200" dirty="0" smtClean="0">
                    <a:solidFill>
                      <a:prstClr val="black"/>
                    </a:solidFill>
                    <a:latin typeface="Arial"/>
                  </a:rPr>
                  <a:t>re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view the</a:t>
                </a:r>
                <a:r>
                  <a:rPr kumimoji="0" lang="en-US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template </a:t>
                </a:r>
                <a:r>
                  <a:rPr lang="en-US" sz="1200" dirty="0" smtClean="0">
                    <a:solidFill>
                      <a:prstClr val="black"/>
                    </a:solidFill>
                    <a:latin typeface="Arial"/>
                  </a:rPr>
                  <a:t>t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transaction</a:t>
                </a:r>
                <a:r>
                  <a:rPr lang="en-US" sz="1200" dirty="0" smtClean="0">
                    <a:solidFill>
                      <a:prstClr val="black"/>
                    </a:solidFill>
                    <a:latin typeface="Arial"/>
                  </a:rPr>
                  <a:t> d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etails. 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43692" y="4376279"/>
                <a:ext cx="1279593" cy="2899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</a:rPr>
                  <a:t>C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lick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Continue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.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25750" y="5444593"/>
                <a:ext cx="1095329" cy="11791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prstClr val="black"/>
                    </a:solidFill>
                    <a:latin typeface="Arial"/>
                  </a:rPr>
                  <a:t>T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he </a:t>
                </a: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Save and Submit 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button is greyed out because this is the </a:t>
                </a: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original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transaction. 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cxnSp>
            <p:nvCxnSpPr>
              <p:cNvPr id="15" name="Straight Arrow Connector 14"/>
              <p:cNvCxnSpPr>
                <a:endCxn id="7" idx="1"/>
              </p:cNvCxnSpPr>
              <p:nvPr/>
            </p:nvCxnSpPr>
            <p:spPr>
              <a:xfrm>
                <a:off x="7621079" y="5630858"/>
                <a:ext cx="382170" cy="3367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10646498" y="5120279"/>
                <a:ext cx="1354671" cy="16004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When the review is complete, click the </a:t>
                </a:r>
                <a:r>
                  <a:rPr lang="en-US" sz="1400" b="1" dirty="0"/>
                  <a:t>Cancel </a:t>
                </a:r>
                <a:r>
                  <a:rPr lang="en-US" sz="1400" dirty="0"/>
                  <a:t>button to return to the approval </a:t>
                </a:r>
                <a:r>
                  <a:rPr lang="en-US" sz="1400" dirty="0" smtClean="0"/>
                  <a:t>page.</a:t>
                </a:r>
                <a:endParaRPr lang="en-US" sz="1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615889" y="5891236"/>
                <a:ext cx="447428" cy="1526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746634" y="4015624"/>
              <a:ext cx="728407" cy="27261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63480" y="1867597"/>
            <a:ext cx="420283" cy="118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0339" y="3380933"/>
            <a:ext cx="685440" cy="1419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795297" y="2971367"/>
            <a:ext cx="386207" cy="32507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4895040" y="3624430"/>
            <a:ext cx="386207" cy="32507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9923820" y="6100333"/>
            <a:ext cx="386207" cy="32507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1413245" y="4671539"/>
            <a:ext cx="386207" cy="32507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6976" y="3407701"/>
            <a:ext cx="283976" cy="9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05436" y="2779425"/>
            <a:ext cx="283976" cy="9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526996" y="5852161"/>
            <a:ext cx="631213" cy="105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4053" y="4678311"/>
            <a:ext cx="728407" cy="27261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008327" y="4672630"/>
            <a:ext cx="728407" cy="27261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59" y="1016659"/>
            <a:ext cx="11225348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shows an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approved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pc="-5" dirty="0" smtClean="0">
                <a:solidFill>
                  <a:prstClr val="black"/>
                </a:solidFill>
                <a:latin typeface="Arial"/>
                <a:cs typeface="Arial"/>
              </a:rPr>
              <a:t>Contingent Worker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579" y="3631481"/>
            <a:ext cx="2110528" cy="981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Below you can see that the template was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02345" y="4607117"/>
            <a:ext cx="888788" cy="555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CWR APPROVED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28" y="1569360"/>
            <a:ext cx="4653957" cy="4209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989" y="1569360"/>
            <a:ext cx="3792514" cy="39454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5900" y="2877884"/>
            <a:ext cx="283976" cy="9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513169" y="4777989"/>
            <a:ext cx="217348" cy="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35690" y="5122908"/>
            <a:ext cx="539553" cy="275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354833" y="4769466"/>
            <a:ext cx="539553" cy="154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06353" y="2195397"/>
            <a:ext cx="283976" cy="9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279000" y="4798518"/>
            <a:ext cx="194819" cy="8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679246" y="2781330"/>
            <a:ext cx="283976" cy="9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6" idx="3"/>
          </p:cNvCxnSpPr>
          <p:nvPr/>
        </p:nvCxnSpPr>
        <p:spPr>
          <a:xfrm>
            <a:off x="7284107" y="4122193"/>
            <a:ext cx="3073159" cy="756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33325" y="5168349"/>
            <a:ext cx="283976" cy="142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24811" y="5801247"/>
            <a:ext cx="5347253" cy="838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69590" y="5946713"/>
            <a:ext cx="515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PeopleSoft Menu &gt;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UC Customizations &gt; UC Extensions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&gt; SS Smart HR Transactions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23" name="Straight Arrow Connector 22"/>
          <p:cNvCxnSpPr>
            <a:stCxn id="21" idx="0"/>
          </p:cNvCxnSpPr>
          <p:nvPr/>
        </p:nvCxnSpPr>
        <p:spPr>
          <a:xfrm flipV="1">
            <a:off x="7098438" y="4414345"/>
            <a:ext cx="760672" cy="138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rgbClr val="F1AB00"/>
                </a:solidFill>
                <a:latin typeface="Arial"/>
              </a:rPr>
              <a:t>HANDS 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883486" y="1938086"/>
            <a:ext cx="8425028" cy="316242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rgbClr val="F1AB00"/>
                </a:solidFill>
                <a:latin typeface="Arial"/>
              </a:rPr>
              <a:t>BEST PRACTICES FOR MANAGING WORKLIST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182879" y="6391656"/>
            <a:ext cx="353833" cy="30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  <a:latin typeface="Arial"/>
              </a:rPr>
              <a:pPr algn="ctr">
                <a:defRPr/>
              </a:pPr>
              <a:t>18</a:t>
            </a:fld>
            <a:endParaRPr lang="en-US" alt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380"/>
          <a:stretch/>
        </p:blipFill>
        <p:spPr>
          <a:xfrm>
            <a:off x="5347253" y="2596016"/>
            <a:ext cx="6659217" cy="336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WORKLIST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809362"/>
            <a:ext cx="5347253" cy="838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79" y="4954828"/>
            <a:ext cx="5154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PeopleSoft Menu &gt;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Worklist &gt; Worklist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8915" y="1045746"/>
            <a:ext cx="6413085" cy="683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5468" y="1191211"/>
            <a:ext cx="61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DASHBOARD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933310"/>
            <a:ext cx="5596036" cy="295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3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182879" y="6391656"/>
            <a:ext cx="353833" cy="30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084" y="1564817"/>
            <a:ext cx="10480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Utilize worklist sort options on the page.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and sort worklist by initiator “From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 UCPath sorts by first name.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you are reviewing all pages of worklist data.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880" y="190369"/>
            <a:ext cx="11869690" cy="6858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PRACTICES: UCPATH </a:t>
            </a:r>
            <a:r>
              <a:rPr lang="en-US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WORKLIST &amp;</a:t>
            </a:r>
            <a:r>
              <a:rPr lang="en-US" sz="3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 </a:t>
            </a:r>
            <a:r>
              <a:rPr lang="en-US" sz="3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603" y="2140889"/>
            <a:ext cx="2448267" cy="49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175" y="3533813"/>
            <a:ext cx="5010849" cy="43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1" y="1720824"/>
            <a:ext cx="497889" cy="4978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0" y="3035924"/>
            <a:ext cx="497889" cy="49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TRAINER INTRODUCTION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82880" y="6391656"/>
            <a:ext cx="301752" cy="304800"/>
          </a:xfrm>
        </p:spPr>
        <p:txBody>
          <a:bodyPr/>
          <a:lstStyle/>
          <a:p>
            <a:pPr algn="ctr"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 algn="ctr">
                <a:defRPr/>
              </a:pPr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9095" y="2276398"/>
            <a:ext cx="7606481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 anchor="b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LaKesha Welch</a:t>
            </a:r>
          </a:p>
          <a:p>
            <a:pPr lvl="0">
              <a:defRPr/>
            </a:pPr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Title: UCPath Business Support Analyst, </a:t>
            </a:r>
            <a:r>
              <a:rPr lang="en-US" sz="2000" dirty="0" smtClean="0">
                <a:solidFill>
                  <a:prstClr val="black"/>
                </a:solidFill>
              </a:rPr>
              <a:t>Team </a:t>
            </a:r>
            <a:r>
              <a:rPr lang="en-US" sz="2000" dirty="0">
                <a:solidFill>
                  <a:prstClr val="black"/>
                </a:solidFill>
              </a:rPr>
              <a:t>Lead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Department</a:t>
            </a:r>
            <a:r>
              <a:rPr lang="en-US" sz="2000" dirty="0"/>
              <a:t>: UCPath Campus Support Center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Years </a:t>
            </a:r>
            <a:r>
              <a:rPr lang="en-US" sz="2000" dirty="0"/>
              <a:t>@UC: </a:t>
            </a:r>
            <a:r>
              <a:rPr lang="en-US" sz="2000" dirty="0" smtClean="0"/>
              <a:t>5 </a:t>
            </a:r>
            <a:r>
              <a:rPr lang="en-US" sz="2000" dirty="0"/>
              <a:t>1/2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Previous </a:t>
            </a:r>
            <a:r>
              <a:rPr lang="en-US" sz="2000" dirty="0"/>
              <a:t>Experience: </a:t>
            </a:r>
            <a:r>
              <a:rPr lang="en-US" sz="2000" dirty="0" smtClean="0"/>
              <a:t>15 </a:t>
            </a:r>
            <a:r>
              <a:rPr lang="en-US" sz="2000" dirty="0"/>
              <a:t>years </a:t>
            </a:r>
            <a:r>
              <a:rPr lang="en-US" sz="2000" dirty="0" smtClean="0"/>
              <a:t>Lead Business Analyst/Functional Analyst Support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90" y="2266255"/>
            <a:ext cx="1423085" cy="22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182879" y="6391656"/>
            <a:ext cx="353833" cy="30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55" y="1954479"/>
            <a:ext cx="2686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Unsorted worklist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903" y="203157"/>
            <a:ext cx="10963656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UCPATH WORKLIST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0905" y="5089795"/>
            <a:ext cx="2372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orted worklist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4649" y="823477"/>
            <a:ext cx="8123521" cy="2969215"/>
            <a:chOff x="3734649" y="823477"/>
            <a:chExt cx="8123521" cy="2969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4649" y="823477"/>
              <a:ext cx="8123521" cy="2969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788111" y="1807158"/>
              <a:ext cx="508000" cy="19652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2229" y="3884657"/>
            <a:ext cx="7658676" cy="2692889"/>
            <a:chOff x="232229" y="3884657"/>
            <a:chExt cx="7658676" cy="26928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229" y="3884657"/>
              <a:ext cx="7658676" cy="2692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313508" y="4917440"/>
              <a:ext cx="621211" cy="16601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182879" y="6391656"/>
            <a:ext cx="353833" cy="30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084" y="978408"/>
            <a:ext cx="10480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 find function (Ctrl + F). If you are looking for a specific transaction, results will render quicker.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903" y="292608"/>
            <a:ext cx="11648484" cy="6858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PRACTICES: UCPATH </a:t>
            </a:r>
            <a:r>
              <a:rPr lang="en-US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WORKLIST &amp;</a:t>
            </a:r>
            <a:r>
              <a:rPr lang="en-US" sz="3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 </a:t>
            </a:r>
            <a:r>
              <a:rPr lang="en-US" sz="3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9" y="1072312"/>
            <a:ext cx="614171" cy="6141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76084" y="1855571"/>
            <a:ext cx="10240151" cy="4491441"/>
            <a:chOff x="876084" y="1855571"/>
            <a:chExt cx="10240151" cy="44914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22264"/>
            <a:stretch/>
          </p:blipFill>
          <p:spPr>
            <a:xfrm>
              <a:off x="876084" y="1855571"/>
              <a:ext cx="10240151" cy="44914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8422640" y="3606800"/>
              <a:ext cx="508000" cy="25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69436" y="3606800"/>
              <a:ext cx="1244003" cy="25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78560" y="4158873"/>
              <a:ext cx="508000" cy="25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5200" y="2153920"/>
              <a:ext cx="508000" cy="25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7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182879" y="6391656"/>
            <a:ext cx="353833" cy="30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811" y="1393007"/>
            <a:ext cx="104809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meaningful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enough detail in worklist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 smtClean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enough detail in email notification to create rules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 smtClean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search function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7448" y="190369"/>
            <a:ext cx="11483267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WORKLIST</a:t>
            </a:r>
            <a:r>
              <a:rPr 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POINTS</a:t>
            </a:r>
            <a:endParaRPr lang="en-US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pril | 2012 | Askanesthetician's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0" y="1256708"/>
            <a:ext cx="708163" cy="876078"/>
          </a:xfrm>
          <a:prstGeom prst="rect">
            <a:avLst/>
          </a:prstGeom>
        </p:spPr>
      </p:pic>
      <p:pic>
        <p:nvPicPr>
          <p:cNvPr id="14" name="Picture 13" descr="April | 2012 | Askanesthetician's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0" y="2231138"/>
            <a:ext cx="708163" cy="876078"/>
          </a:xfrm>
          <a:prstGeom prst="rect">
            <a:avLst/>
          </a:prstGeom>
        </p:spPr>
      </p:pic>
      <p:pic>
        <p:nvPicPr>
          <p:cNvPr id="15" name="Picture 14" descr="April | 2012 | Askanesthetician's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0" y="3281264"/>
            <a:ext cx="708163" cy="876078"/>
          </a:xfrm>
          <a:prstGeom prst="rect">
            <a:avLst/>
          </a:prstGeom>
        </p:spPr>
      </p:pic>
      <p:pic>
        <p:nvPicPr>
          <p:cNvPr id="16" name="Picture 15" descr="April | 2012 | Askanesthetician's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" y="4370103"/>
            <a:ext cx="708163" cy="87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620" y="5471905"/>
            <a:ext cx="1042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working on submitting a change request to make the worklist more functional.                    This type of request is not a priority for UCPC, but the enhancement will 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013791" y="1023730"/>
            <a:ext cx="10177669" cy="4305376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APPROVING VOLUNTARY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TERMINATION &amp; PERSONAL DATA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VOLUNTARY TERMINATION &amp; PERSONAL DATA</a:t>
            </a:r>
            <a:br>
              <a:rPr lang="en-US" dirty="0" smtClean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59" y="2127076"/>
            <a:ext cx="9658846" cy="10795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4809" y="4430882"/>
            <a:ext cx="9665196" cy="1815143"/>
            <a:chOff x="378459" y="3554549"/>
            <a:chExt cx="9665196" cy="18151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459" y="4620353"/>
              <a:ext cx="9627095" cy="7493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809" y="3554549"/>
              <a:ext cx="9658846" cy="107955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27067" y="1577350"/>
            <a:ext cx="1138213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shows </a:t>
            </a:r>
            <a:r>
              <a:rPr lang="en-US" spc="-5" dirty="0" smtClean="0">
                <a:solidFill>
                  <a:prstClr val="black"/>
                </a:solidFill>
                <a:latin typeface="Arial"/>
                <a:cs typeface="Arial"/>
              </a:rPr>
              <a:t>the worklist with a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pc="-5" dirty="0" smtClean="0">
                <a:solidFill>
                  <a:prstClr val="black"/>
                </a:solidFill>
                <a:latin typeface="Arial"/>
                <a:cs typeface="Arial"/>
              </a:rPr>
              <a:t>pending approval for Voluntary Termination and Personal Data</a:t>
            </a:r>
            <a:r>
              <a:rPr kumimoji="0" lang="en-US" sz="1800" b="0" i="0" u="none" strike="noStrike" kern="1200" cap="none" spc="6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59" y="3464491"/>
            <a:ext cx="665229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LaKesha Welch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809" y="5758961"/>
            <a:ext cx="665229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LaKesha Welch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9441" y="5758961"/>
            <a:ext cx="868964" cy="13630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96543" y="5496686"/>
            <a:ext cx="1573222" cy="7493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59" y="3205210"/>
            <a:ext cx="9658845" cy="785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7067" y="3477301"/>
            <a:ext cx="665229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LaKesha Welch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7780" y="3200520"/>
            <a:ext cx="1573222" cy="811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16080" y="3347088"/>
            <a:ext cx="681541" cy="13630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9014" y="3523924"/>
            <a:ext cx="789452" cy="1514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790531" y="3787956"/>
            <a:ext cx="284945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the link to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transaction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57931" y="5576764"/>
            <a:ext cx="681541" cy="13630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88010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79" y="933475"/>
            <a:ext cx="1175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PeopleSoft Menu &gt;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Worklist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&gt; Worklist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5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1587" y="806490"/>
            <a:ext cx="2355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4"/>
                </a:solidFill>
                <a:latin typeface="Lucida Handwriting" panose="03010101010101010101" pitchFamily="66" charset="0"/>
              </a:rPr>
              <a:t>4</a:t>
            </a:r>
            <a:endParaRPr lang="en-US" sz="9600" b="1" dirty="0">
              <a:solidFill>
                <a:schemeClr val="accent4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7059" y="2476263"/>
            <a:ext cx="711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4"/>
                </a:solidFill>
              </a:rPr>
              <a:t>CLICKS</a:t>
            </a:r>
            <a:endParaRPr lang="en-US" sz="9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33" y="1561562"/>
            <a:ext cx="2590933" cy="309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451" y="98036"/>
            <a:ext cx="3949903" cy="580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960727" y="886174"/>
            <a:ext cx="10942833" cy="5394601"/>
            <a:chOff x="960727" y="886174"/>
            <a:chExt cx="10942833" cy="5394601"/>
          </a:xfrm>
        </p:grpSpPr>
        <p:sp>
          <p:nvSpPr>
            <p:cNvPr id="7" name="TextBox 6"/>
            <p:cNvSpPr txBox="1"/>
            <p:nvPr/>
          </p:nvSpPr>
          <p:spPr>
            <a:xfrm>
              <a:off x="960727" y="886174"/>
              <a:ext cx="3014616" cy="9814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Click on the Person’s Name to </a:t>
              </a:r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re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view the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template </a:t>
              </a:r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t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transaction</a:t>
              </a:r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 d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etails.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960728" y="1867597"/>
              <a:ext cx="964891" cy="10788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92420" y="4119853"/>
              <a:ext cx="1965507" cy="3366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C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lick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Continue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5805" y="4871094"/>
              <a:ext cx="2024187" cy="14096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T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Save and Submit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button is greyed out because this is the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original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transaction.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601623" y="4039191"/>
              <a:ext cx="585803" cy="14457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9695792" y="3845140"/>
              <a:ext cx="498915" cy="15902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92273" y="3631423"/>
              <a:ext cx="1311287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When the review is complete, click the </a:t>
              </a:r>
              <a:r>
                <a:rPr lang="en-US" sz="1200" b="1" dirty="0"/>
                <a:t>Cancel </a:t>
              </a:r>
              <a:r>
                <a:rPr lang="en-US" sz="1200" dirty="0"/>
                <a:t>button to return to the approval </a:t>
              </a:r>
              <a:r>
                <a:rPr lang="en-US" sz="1200" dirty="0" smtClean="0"/>
                <a:t>page.</a:t>
              </a:r>
              <a:endParaRPr lang="en-US" sz="1200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63" y="148986"/>
            <a:ext cx="10963618" cy="685800"/>
          </a:xfrm>
        </p:spPr>
        <p:txBody>
          <a:bodyPr/>
          <a:lstStyle/>
          <a:p>
            <a:r>
              <a:rPr lang="en-US" sz="2500" dirty="0" smtClean="0">
                <a:solidFill>
                  <a:schemeClr val="accent5"/>
                </a:solidFill>
              </a:rPr>
              <a:t>VOLUNTARY TERMINATION PENDING APPROVAL</a:t>
            </a:r>
            <a:endParaRPr lang="en-US" sz="2500" dirty="0">
              <a:solidFill>
                <a:schemeClr val="accent5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73" y="790043"/>
            <a:ext cx="4079235" cy="533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9892414" y="889763"/>
            <a:ext cx="461320" cy="87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09280" y="1076488"/>
            <a:ext cx="461320" cy="8711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119635" y="2035738"/>
            <a:ext cx="283976" cy="96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115010" y="4312560"/>
            <a:ext cx="461320" cy="8711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882743" y="4824014"/>
            <a:ext cx="1191079" cy="13419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84774" y="5318303"/>
            <a:ext cx="677073" cy="11712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931291" y="2918386"/>
            <a:ext cx="283976" cy="9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696607" y="2938263"/>
            <a:ext cx="461320" cy="8711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914360" y="2170386"/>
            <a:ext cx="461320" cy="8711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30100" y="2178110"/>
            <a:ext cx="283976" cy="9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37493" y="2732846"/>
            <a:ext cx="283976" cy="9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84414" y="4871094"/>
            <a:ext cx="777041" cy="145324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94808" y="3115334"/>
            <a:ext cx="1089574" cy="101267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232899" y="1475843"/>
            <a:ext cx="283976" cy="9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05558" y="3589264"/>
            <a:ext cx="728407" cy="27261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23963" y="3594444"/>
            <a:ext cx="728407" cy="27261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83767" y="2160246"/>
            <a:ext cx="685440" cy="141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19797" y="3763267"/>
            <a:ext cx="728407" cy="27261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206882" y="3845140"/>
            <a:ext cx="1488910" cy="159026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lowchart: Connector 34"/>
          <p:cNvSpPr/>
          <p:nvPr/>
        </p:nvSpPr>
        <p:spPr>
          <a:xfrm>
            <a:off x="9946840" y="4175383"/>
            <a:ext cx="386207" cy="32507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1414336" y="2074571"/>
            <a:ext cx="386207" cy="32507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Flowchart: Connector 36"/>
          <p:cNvSpPr/>
          <p:nvPr/>
        </p:nvSpPr>
        <p:spPr>
          <a:xfrm>
            <a:off x="4944854" y="3371983"/>
            <a:ext cx="386207" cy="32507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1685860" y="3563035"/>
            <a:ext cx="386207" cy="32507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VOLUNTARY TERMINATION APPROVED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79" y="842497"/>
            <a:ext cx="4623089" cy="510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007" y="834786"/>
            <a:ext cx="3789082" cy="498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27694" y="2446201"/>
            <a:ext cx="2110528" cy="981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Below you can see that the template was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3703" y="4876800"/>
            <a:ext cx="560871" cy="137652"/>
          </a:xfrm>
          <a:prstGeom prst="rect">
            <a:avLst/>
          </a:prstGeom>
          <a:noFill/>
          <a:ln w="19050">
            <a:solidFill>
              <a:srgbClr val="FA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4025" y="5279922"/>
            <a:ext cx="560871" cy="231058"/>
          </a:xfrm>
          <a:prstGeom prst="rect">
            <a:avLst/>
          </a:prstGeom>
          <a:noFill/>
          <a:ln w="19050">
            <a:solidFill>
              <a:srgbClr val="FA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6282958" y="3427624"/>
            <a:ext cx="4208061" cy="1380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4630994" y="3427624"/>
            <a:ext cx="1651964" cy="1852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08758" y="2561568"/>
            <a:ext cx="310442" cy="11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111612" y="4857134"/>
            <a:ext cx="117987" cy="12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482380" y="2305879"/>
            <a:ext cx="231097" cy="19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365423" y="1673088"/>
            <a:ext cx="231097" cy="19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68965" y="5336886"/>
            <a:ext cx="677073" cy="11712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63979" y="3679109"/>
            <a:ext cx="1152447" cy="11763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22014" y="2909163"/>
            <a:ext cx="231097" cy="19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663150" y="4861249"/>
            <a:ext cx="415128" cy="15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24811" y="5801247"/>
            <a:ext cx="5347253" cy="838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69590" y="5946713"/>
            <a:ext cx="515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PeopleSoft Menu &gt;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UC Customizations &gt; UC Extensions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&gt; SS Smart HR Transactions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345297" y="4409047"/>
            <a:ext cx="1324627" cy="1392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rgbClr val="F1AB00"/>
                </a:solidFill>
                <a:latin typeface="Arial"/>
              </a:rPr>
              <a:t>HANDS 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APPROVING    ONE TIME PAY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4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7" y="311675"/>
            <a:ext cx="10641051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HOUSEKEEPING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61" y="1847054"/>
            <a:ext cx="9496425" cy="3676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80" y="6391656"/>
            <a:ext cx="301752" cy="304800"/>
          </a:xfrm>
        </p:spPr>
        <p:txBody>
          <a:bodyPr/>
          <a:lstStyle/>
          <a:p>
            <a:pPr algn="ctr"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 algn="ctr">
                <a:defRPr/>
              </a:pPr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376" y="1705441"/>
            <a:ext cx="11225348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pc="-5" dirty="0">
                <a:solidFill>
                  <a:prstClr val="black"/>
                </a:solidFill>
                <a:cs typeface="Arial"/>
              </a:rPr>
              <a:t>This example shows the worklist with a pending approval </a:t>
            </a:r>
            <a:r>
              <a:rPr lang="en-US" spc="-5" dirty="0" smtClean="0">
                <a:solidFill>
                  <a:prstClr val="black"/>
                </a:solidFill>
                <a:cs typeface="Arial"/>
              </a:rPr>
              <a:t>for One Time Pay</a:t>
            </a:r>
            <a:r>
              <a:rPr lang="en-US" spc="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cs typeface="Arial"/>
              </a:rPr>
              <a:t>request.</a:t>
            </a: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ONE TIME PAY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4936" y="2385500"/>
            <a:ext cx="9667001" cy="1816193"/>
            <a:chOff x="1245721" y="1967523"/>
            <a:chExt cx="9667001" cy="18161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9277" y="3040728"/>
              <a:ext cx="9633445" cy="7429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5721" y="1967523"/>
              <a:ext cx="9658846" cy="107955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991133" y="3465055"/>
            <a:ext cx="1517170" cy="709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18962" y="4449677"/>
            <a:ext cx="284945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the link to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transaction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59014" y="3543812"/>
            <a:ext cx="789452" cy="1514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862672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79" y="1008137"/>
            <a:ext cx="1175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PeopleSoft Menu &gt; Worklist &gt; Worklist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1170" y="3716090"/>
            <a:ext cx="789452" cy="1514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1587" y="806490"/>
            <a:ext cx="2355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4"/>
                </a:solidFill>
                <a:latin typeface="Lucida Handwriting" panose="03010101010101010101" pitchFamily="66" charset="0"/>
              </a:rPr>
              <a:t>1</a:t>
            </a:r>
            <a:endParaRPr lang="en-US" sz="9600" b="1" dirty="0">
              <a:solidFill>
                <a:schemeClr val="accent4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7059" y="2476263"/>
            <a:ext cx="711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4"/>
                </a:solidFill>
              </a:rPr>
              <a:t>CLICK</a:t>
            </a:r>
            <a:endParaRPr lang="en-US" sz="9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220" y="864968"/>
            <a:ext cx="6597019" cy="556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74" y="4082459"/>
            <a:ext cx="2347539" cy="1574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this example, we will be approving the one time pay transaction.             Click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882" y="148986"/>
            <a:ext cx="11681775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ONE TIME PAY TRANSACTION PENDING APPROVAL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0953" y="4709868"/>
            <a:ext cx="780176" cy="26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800946" y="4644855"/>
            <a:ext cx="386207" cy="32507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1883" y="6461570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744" y="1258711"/>
            <a:ext cx="4058824" cy="409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44" y="1055242"/>
            <a:ext cx="6902805" cy="527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8855" y="4259065"/>
            <a:ext cx="2110528" cy="981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Below you can see that the template was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64921" y="5240488"/>
            <a:ext cx="1429198" cy="620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49383" y="4259065"/>
            <a:ext cx="2170478" cy="471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ONE TIME PAY TRANSACTION APPROVED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05146" y="4175175"/>
            <a:ext cx="2374085" cy="1535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3191" y="1615431"/>
            <a:ext cx="587229" cy="2432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98809" y="4486878"/>
            <a:ext cx="587229" cy="243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751" y="4496817"/>
            <a:ext cx="308113" cy="884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15836" y="5853461"/>
            <a:ext cx="5347253" cy="838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60615" y="5998927"/>
            <a:ext cx="51542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PeopleSoft Menu &gt;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UC Customizations &gt; UC Extensions &gt; Self Service Transaction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Links &gt; Approve One-time Payments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H="1" flipV="1">
            <a:off x="9270124" y="4730159"/>
            <a:ext cx="19339" cy="1123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HANDS 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MANAGING APPROVALS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70" y="1838889"/>
            <a:ext cx="6112230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Approvals can be managed many different ways: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MANAGING APPROVALS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80626961"/>
              </p:ext>
            </p:extLst>
          </p:nvPr>
        </p:nvGraphicFramePr>
        <p:xfrm>
          <a:off x="2700139" y="916893"/>
          <a:ext cx="9093502" cy="517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91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883" y="148986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NOTIFICATION - DEMO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83" y="774072"/>
            <a:ext cx="5524784" cy="332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929" y="211915"/>
            <a:ext cx="5512083" cy="316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78" y="3473159"/>
            <a:ext cx="5499383" cy="321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516536" y="1048624"/>
            <a:ext cx="1149292" cy="15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64185" y="4053348"/>
            <a:ext cx="839874" cy="19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43263" y="4346895"/>
            <a:ext cx="753610" cy="157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74823" y="1604405"/>
            <a:ext cx="1100891" cy="12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13477" y="5861115"/>
            <a:ext cx="2280727" cy="831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161" y="3239416"/>
            <a:ext cx="5499383" cy="321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8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HANDS 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2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Shape 174"/>
          <p:cNvSpPr txBox="1"/>
          <p:nvPr/>
        </p:nvSpPr>
        <p:spPr>
          <a:xfrm>
            <a:off x="1826691" y="1233828"/>
            <a:ext cx="8425028" cy="366758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YOU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TRANSACTOR </a:t>
            </a:r>
            <a:r>
              <a:rPr kumimoji="0" lang="en-US" sz="7200" b="1" i="0" u="sng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APPROVER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OBJECTIVES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9331302"/>
              </p:ext>
            </p:extLst>
          </p:nvPr>
        </p:nvGraphicFramePr>
        <p:xfrm>
          <a:off x="378460" y="960751"/>
          <a:ext cx="94448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80" y="6391656"/>
            <a:ext cx="301752" cy="304800"/>
          </a:xfrm>
        </p:spPr>
        <p:txBody>
          <a:bodyPr/>
          <a:lstStyle/>
          <a:p>
            <a:pPr algn="ctr"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 algn="ctr">
                <a:defRPr/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207" y="163219"/>
            <a:ext cx="11784026" cy="685800"/>
          </a:xfrm>
        </p:spPr>
        <p:txBody>
          <a:bodyPr/>
          <a:lstStyle/>
          <a:p>
            <a:r>
              <a:rPr lang="en-US" sz="3400" dirty="0" smtClean="0">
                <a:solidFill>
                  <a:schemeClr val="accent5"/>
                </a:solidFill>
              </a:rPr>
              <a:t>WHERE CAN I VIEW </a:t>
            </a:r>
            <a:r>
              <a:rPr lang="en-US" sz="3400" u="sng" dirty="0" smtClean="0">
                <a:solidFill>
                  <a:schemeClr val="accent5"/>
                </a:solidFill>
              </a:rPr>
              <a:t>LOCAL</a:t>
            </a:r>
            <a:r>
              <a:rPr lang="en-US" sz="3400" dirty="0" smtClean="0">
                <a:solidFill>
                  <a:schemeClr val="accent5"/>
                </a:solidFill>
              </a:rPr>
              <a:t> PENDING TRANSACTION?</a:t>
            </a:r>
            <a:endParaRPr lang="en-US" sz="3400" dirty="0">
              <a:solidFill>
                <a:schemeClr val="accent5"/>
              </a:solidFill>
            </a:endParaRPr>
          </a:p>
        </p:txBody>
      </p:sp>
      <p:sp>
        <p:nvSpPr>
          <p:cNvPr id="7" name="object 8"/>
          <p:cNvSpPr/>
          <p:nvPr/>
        </p:nvSpPr>
        <p:spPr>
          <a:xfrm>
            <a:off x="2183361" y="4182268"/>
            <a:ext cx="6400800" cy="640080"/>
          </a:xfrm>
          <a:custGeom>
            <a:avLst/>
            <a:gdLst/>
            <a:ahLst/>
            <a:cxnLst/>
            <a:rect l="l" t="t" r="r" b="b"/>
            <a:pathLst>
              <a:path w="6400800" h="640080">
                <a:moveTo>
                  <a:pt x="0" y="106679"/>
                </a:moveTo>
                <a:lnTo>
                  <a:pt x="31760" y="43677"/>
                </a:lnTo>
                <a:lnTo>
                  <a:pt x="67394" y="20583"/>
                </a:lnTo>
                <a:lnTo>
                  <a:pt x="112584" y="5438"/>
                </a:lnTo>
                <a:lnTo>
                  <a:pt x="164617" y="0"/>
                </a:lnTo>
                <a:lnTo>
                  <a:pt x="6236195" y="0"/>
                </a:lnTo>
                <a:lnTo>
                  <a:pt x="6288222" y="5438"/>
                </a:lnTo>
                <a:lnTo>
                  <a:pt x="6333407" y="20583"/>
                </a:lnTo>
                <a:lnTo>
                  <a:pt x="6369040" y="43677"/>
                </a:lnTo>
                <a:lnTo>
                  <a:pt x="6400800" y="106679"/>
                </a:lnTo>
                <a:lnTo>
                  <a:pt x="6400800" y="533399"/>
                </a:lnTo>
                <a:lnTo>
                  <a:pt x="6369040" y="596402"/>
                </a:lnTo>
                <a:lnTo>
                  <a:pt x="6333407" y="619496"/>
                </a:lnTo>
                <a:lnTo>
                  <a:pt x="6288222" y="634641"/>
                </a:lnTo>
                <a:lnTo>
                  <a:pt x="6236195" y="640079"/>
                </a:lnTo>
                <a:lnTo>
                  <a:pt x="164617" y="640079"/>
                </a:lnTo>
                <a:lnTo>
                  <a:pt x="112584" y="634641"/>
                </a:lnTo>
                <a:lnTo>
                  <a:pt x="67394" y="619496"/>
                </a:lnTo>
                <a:lnTo>
                  <a:pt x="31760" y="596402"/>
                </a:lnTo>
                <a:lnTo>
                  <a:pt x="0" y="533399"/>
                </a:lnTo>
                <a:lnTo>
                  <a:pt x="0" y="10667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56975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79" y="1102440"/>
            <a:ext cx="1175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PeopleSoft Menu &gt;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Workforce Administration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&gt;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Smart HR Template &gt;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Smart HR Transactions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326" y="1731924"/>
            <a:ext cx="11413398" cy="2280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Smart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Transactions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lang="en-US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to: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iew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template transactions 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pending local Approval.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 entered by a Location Initiator or Approver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template entry details (the fields are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view-only).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page is used to clone locally </a:t>
            </a:r>
            <a:r>
              <a:rPr kumimoji="0" lang="en-US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DENIED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transactions.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The cloned (new) transaction appears below the original denied transaction in the default sorting of the list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79" y="5839577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Click for UCPC Job Aid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775" y="4077887"/>
            <a:ext cx="6400800" cy="25628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79008"/>
            <a:ext cx="2362195" cy="10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207" y="163219"/>
            <a:ext cx="11784026" cy="685800"/>
          </a:xfrm>
        </p:spPr>
        <p:txBody>
          <a:bodyPr/>
          <a:lstStyle/>
          <a:p>
            <a:r>
              <a:rPr lang="en-US" sz="3400" dirty="0">
                <a:solidFill>
                  <a:schemeClr val="accent5"/>
                </a:solidFill>
              </a:rPr>
              <a:t>WHERE CAN I VIEW </a:t>
            </a:r>
            <a:r>
              <a:rPr lang="en-US" sz="3400" u="sng" dirty="0">
                <a:solidFill>
                  <a:schemeClr val="accent5"/>
                </a:solidFill>
              </a:rPr>
              <a:t>LOCAL</a:t>
            </a:r>
            <a:r>
              <a:rPr lang="en-US" sz="3400" dirty="0">
                <a:solidFill>
                  <a:schemeClr val="accent5"/>
                </a:solidFill>
              </a:rPr>
              <a:t> PENDING TRANSACTION?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56975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9" y="1102440"/>
            <a:ext cx="1175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PeopleSoft Menu &gt;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UC Customizations &gt; UC Extensions &gt;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SS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Smart HR Transactions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322" y="1731924"/>
            <a:ext cx="11413398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 Smart HR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Transactions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lang="en-US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to: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lang="en-US" dirty="0" smtClean="0"/>
              <a:t>iew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status of </a:t>
            </a:r>
            <a:r>
              <a:rPr lang="en-US" dirty="0" smtClean="0"/>
              <a:t>all </a:t>
            </a:r>
            <a:r>
              <a:rPr lang="en-US" dirty="0"/>
              <a:t>template </a:t>
            </a:r>
            <a:r>
              <a:rPr lang="en-US" dirty="0" smtClean="0"/>
              <a:t>transactions </a:t>
            </a:r>
            <a:r>
              <a:rPr lang="en-US" dirty="0"/>
              <a:t>within </a:t>
            </a:r>
            <a:r>
              <a:rPr lang="en-US" dirty="0" smtClean="0"/>
              <a:t>your accountability structure pending </a:t>
            </a:r>
            <a:r>
              <a:rPr lang="en-US" b="1" dirty="0" smtClean="0"/>
              <a:t>local</a:t>
            </a:r>
            <a:r>
              <a:rPr lang="en-US" dirty="0" smtClean="0"/>
              <a:t> approval.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View </a:t>
            </a:r>
            <a:r>
              <a:rPr lang="en-US" dirty="0"/>
              <a:t>comments entered by a Location Initiator or Approver</a:t>
            </a:r>
            <a:r>
              <a:rPr lang="en-US" dirty="0" smtClean="0"/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template entry details (the fields are </a:t>
            </a:r>
            <a:r>
              <a:rPr kumimoji="0" lang="en-US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view-only).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304" y="5843016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Click for UCPC Job Aid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461" y="5756886"/>
            <a:ext cx="2362195" cy="10312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3477" y="5861115"/>
            <a:ext cx="2280727" cy="831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573" y="2524705"/>
            <a:ext cx="3962058" cy="400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2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8" y="6391656"/>
            <a:ext cx="457200" cy="30175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302" y="163219"/>
            <a:ext cx="11689953" cy="685800"/>
          </a:xfrm>
        </p:spPr>
        <p:txBody>
          <a:bodyPr/>
          <a:lstStyle/>
          <a:p>
            <a:r>
              <a:rPr lang="en-US" sz="3400" dirty="0" smtClean="0">
                <a:solidFill>
                  <a:schemeClr val="accent5"/>
                </a:solidFill>
              </a:rPr>
              <a:t>WHERE CAN I VIEW </a:t>
            </a:r>
            <a:r>
              <a:rPr lang="en-US" sz="3400" u="sng" dirty="0" smtClean="0">
                <a:solidFill>
                  <a:schemeClr val="accent5"/>
                </a:solidFill>
              </a:rPr>
              <a:t>UCPC</a:t>
            </a:r>
            <a:r>
              <a:rPr lang="en-US" sz="3400" dirty="0" smtClean="0">
                <a:solidFill>
                  <a:schemeClr val="accent5"/>
                </a:solidFill>
              </a:rPr>
              <a:t> PENDING TRANSACTIONS?</a:t>
            </a:r>
            <a:endParaRPr lang="en-US" sz="34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326" y="1522810"/>
            <a:ext cx="11225348" cy="1186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Transaction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Status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view the status of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templates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they have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completed local </a:t>
            </a:r>
            <a:r>
              <a:rPr kumimoji="0" lang="en-US" sz="1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AWE.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tracks the status of templates after they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lang="en-US" sz="1800" b="0" i="0" u="none" strike="noStrike" kern="1200" cap="none" spc="-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been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routed and approved at the</a:t>
            </a:r>
            <a:r>
              <a:rPr kumimoji="0" lang="en-US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page is also used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clone a template transaction that </a:t>
            </a:r>
            <a:r>
              <a:rPr kumimoji="0" lang="en-US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lang="en-US" sz="1800" b="0" i="0" u="none" strike="noStrike" kern="1200" cap="none" spc="-1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cancelled by UCPC</a:t>
            </a:r>
            <a:r>
              <a:rPr kumimoji="0" lang="en-US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14786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79" y="960251"/>
            <a:ext cx="1175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809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Navigation: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PeopleSoft Menu &gt;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Workforce Administration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&gt;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Smart HR Template &gt;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Transaction Status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66" y="2713947"/>
            <a:ext cx="9436854" cy="379617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Flowchart: Connector 10"/>
          <p:cNvSpPr/>
          <p:nvPr/>
        </p:nvSpPr>
        <p:spPr>
          <a:xfrm>
            <a:off x="1399471" y="3501217"/>
            <a:ext cx="369869" cy="359596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5174770" y="3720756"/>
            <a:ext cx="369869" cy="359596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10320454" y="4937328"/>
            <a:ext cx="369869" cy="359596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bject 22"/>
          <p:cNvSpPr txBox="1"/>
          <p:nvPr/>
        </p:nvSpPr>
        <p:spPr>
          <a:xfrm>
            <a:off x="8695544" y="5393757"/>
            <a:ext cx="3249820" cy="1304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7785" marR="7112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en-US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transaction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cancelled </a:t>
            </a: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denied,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View 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Comments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see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 it </a:t>
            </a:r>
            <a:r>
              <a:rPr kumimoji="0" sz="1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cancelled</a:t>
            </a:r>
            <a:r>
              <a:rPr kumimoji="0" lang="en-US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denied</a:t>
            </a:r>
            <a:r>
              <a:rPr kumimoji="0" lang="en-US" sz="1400" b="0" i="0" u="none" strike="noStrike" kern="1200" cap="none" spc="-1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this page,</a:t>
            </a: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Clone </a:t>
            </a: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 template information </a:t>
            </a: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template, 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</a:t>
            </a:r>
            <a:r>
              <a:rPr kumimoji="0" lang="en-US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resubmit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31561" y="3585682"/>
            <a:ext cx="1273259" cy="1735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60325" marR="508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Adjust the selection criteria as </a:t>
            </a:r>
            <a:r>
              <a:rPr kumimoji="0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needed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filter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displayed 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transactions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5359705" y="2755812"/>
            <a:ext cx="2938847" cy="899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49530" marR="9334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Transaction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Status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values are:  </a:t>
            </a:r>
            <a:endParaRPr kumimoji="0" lang="en-US" sz="1400" b="0" i="0" u="none" strike="noStrike" kern="1200" cap="none" spc="-1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9530" marR="9334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Requested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4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Hired/Added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endParaRPr kumimoji="0" lang="en-US" sz="1400" b="0" i="0" u="none" strike="noStrike" kern="1200" cap="none" spc="-1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9530" marR="9334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Denied</a:t>
            </a:r>
            <a:r>
              <a:rPr kumimoji="0" lang="en-US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Cancel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8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8" y="6391656"/>
            <a:ext cx="457200" cy="30175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UCPATH TERMS  AND ACRONYMS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03919"/>
            <a:ext cx="1147892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UCPATH KEY TERMS AND ACRONYMS – APPROVAL WORKFLOW ENGINE (AWE)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0113463"/>
              </p:ext>
            </p:extLst>
          </p:nvPr>
        </p:nvGraphicFramePr>
        <p:xfrm>
          <a:off x="1061041" y="792273"/>
          <a:ext cx="9723224" cy="599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473103" cy="237744"/>
          </a:xfrm>
        </p:spPr>
        <p:txBody>
          <a:bodyPr/>
          <a:lstStyle/>
          <a:p>
            <a:pPr algn="ctr"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 algn="ctr">
                <a:defRPr/>
              </a:pPr>
              <a:t>44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469" y="1478073"/>
            <a:ext cx="6808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AWE </a:t>
            </a:r>
            <a:r>
              <a:rPr lang="en-US" dirty="0"/>
              <a:t>systematically routes transactions in UCPath to designated roles for approval at UCR. Once these UCR approvals are complete, transactions are either routed to the UCPath Center for </a:t>
            </a:r>
            <a:r>
              <a:rPr lang="en-US" dirty="0" smtClean="0"/>
              <a:t>finalization, </a:t>
            </a:r>
            <a:r>
              <a:rPr lang="en-US" dirty="0"/>
              <a:t>committed to the </a:t>
            </a:r>
            <a:r>
              <a:rPr lang="en-US" dirty="0" smtClean="0"/>
              <a:t>database, </a:t>
            </a:r>
            <a:r>
              <a:rPr lang="en-US" dirty="0"/>
              <a:t>or routed to staging </a:t>
            </a:r>
            <a:r>
              <a:rPr lang="en-US" dirty="0" smtClean="0"/>
              <a:t>table and pulled </a:t>
            </a:r>
            <a:r>
              <a:rPr lang="en-US" dirty="0"/>
              <a:t>in during payroll </a:t>
            </a:r>
            <a:r>
              <a:rPr lang="en-US" dirty="0" smtClean="0"/>
              <a:t>processing.</a:t>
            </a:r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5" y="173888"/>
            <a:ext cx="11935837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UCPATH KEY TERMS AND ACRONYMS - WORKLIST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463163" cy="307318"/>
          </a:xfrm>
        </p:spPr>
        <p:txBody>
          <a:bodyPr/>
          <a:lstStyle/>
          <a:p>
            <a:pPr algn="ctr"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 algn="ctr">
                <a:defRPr/>
              </a:pPr>
              <a:t>45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4560390"/>
              </p:ext>
            </p:extLst>
          </p:nvPr>
        </p:nvGraphicFramePr>
        <p:xfrm>
          <a:off x="2284920" y="10698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703" y="1341783"/>
            <a:ext cx="2719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Worklist is the automated </a:t>
            </a:r>
            <a:r>
              <a:rPr lang="en-US" dirty="0"/>
              <a:t>to‐do list that PeopleSoft Workflow creates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From </a:t>
            </a:r>
            <a:r>
              <a:rPr lang="en-US" dirty="0"/>
              <a:t>the worklist, you can directly access the pages you need to perform the next action, and then return to the worklist for </a:t>
            </a:r>
            <a:r>
              <a:rPr lang="en-US" dirty="0" smtClean="0"/>
              <a:t>your next item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54971"/>
            <a:ext cx="11935837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UCPATH KEY TERMS AND ACRONYMS - WORKFLOW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algn="ctr"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 algn="ctr">
                <a:defRPr/>
              </a:pPr>
              <a:t>46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29680110"/>
              </p:ext>
            </p:extLst>
          </p:nvPr>
        </p:nvGraphicFramePr>
        <p:xfrm>
          <a:off x="1507787" y="1867711"/>
          <a:ext cx="9153728" cy="452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24991" y="1172817"/>
            <a:ext cx="9308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sequential flow of tasks and information in a business </a:t>
            </a:r>
            <a:r>
              <a:rPr lang="en-US" sz="2400" dirty="0" smtClean="0"/>
              <a:t>process: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2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774"/>
            <a:ext cx="12082669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UCPATH KEY TERMS AND ACRONYMS – EFFECTIVE DATING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49" y="979170"/>
            <a:ext cx="1162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Effective Dating </a:t>
            </a:r>
            <a:r>
              <a:rPr lang="en-US" dirty="0"/>
              <a:t>is used to maintain and view a complete chronological record of historic, current and future data.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6329793"/>
              </p:ext>
            </p:extLst>
          </p:nvPr>
        </p:nvGraphicFramePr>
        <p:xfrm>
          <a:off x="2500860" y="1841065"/>
          <a:ext cx="7043906" cy="439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2880" y="6391656"/>
            <a:ext cx="457200" cy="304800"/>
          </a:xfrm>
        </p:spPr>
        <p:txBody>
          <a:bodyPr/>
          <a:lstStyle/>
          <a:p>
            <a:pPr algn="ctr"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 algn="ctr">
                <a:defRPr/>
              </a:pPr>
              <a:t>47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8460" y="134346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OBJECTIVES REVIEW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16" y="803577"/>
            <a:ext cx="1070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completed this course, you should be able to: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988954470"/>
              </p:ext>
            </p:extLst>
          </p:nvPr>
        </p:nvGraphicFramePr>
        <p:xfrm>
          <a:off x="537486" y="1067574"/>
          <a:ext cx="94448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52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THINGS TO REMEMBER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419" y="1029804"/>
            <a:ext cx="10707329" cy="1743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dirty="0" smtClean="0"/>
              <a:t>When approving be sure the transaction is: Properly </a:t>
            </a:r>
            <a:r>
              <a:rPr lang="en-US" dirty="0"/>
              <a:t>formed valid </a:t>
            </a:r>
            <a:r>
              <a:rPr lang="en-US" dirty="0" smtClean="0"/>
              <a:t>transaction and Approved </a:t>
            </a:r>
            <a:r>
              <a:rPr lang="en-US" dirty="0"/>
              <a:t>personnel transaction accurately entered into the </a:t>
            </a:r>
            <a:r>
              <a:rPr lang="en-US" dirty="0" smtClean="0"/>
              <a:t>template.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 smtClean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0" y="1009573"/>
            <a:ext cx="853538" cy="786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10" y="1896897"/>
            <a:ext cx="853612" cy="853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10" y="2926205"/>
            <a:ext cx="853612" cy="853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2749" y="1677199"/>
            <a:ext cx="1070732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000" dirty="0"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0"/>
            <a:r>
              <a:rPr lang="en-US" sz="2000" dirty="0" smtClean="0"/>
              <a:t>Sorting and CTRL + F are best to manage and search for pilot transactions pending approval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/>
              <a:t> </a:t>
            </a:r>
            <a:endParaRPr lang="en-US" sz="1600" dirty="0"/>
          </a:p>
          <a:p>
            <a:pPr lvl="0"/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Notifications will be received for ALL transactions in your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Dept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/ORG. Remember sorting and searching by transactor name to approve pending transactions will be key to managing approvals</a:t>
            </a:r>
          </a:p>
          <a:p>
            <a:pPr lvl="0"/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It takes 4 clicks to approve a template and 1 click to approve One time pay</a:t>
            </a:r>
          </a:p>
          <a:p>
            <a:pPr lvl="0"/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 Places to approve templates: Worklist,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email notifications and SS Smart HR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Transactions</a:t>
            </a:r>
          </a:p>
          <a:p>
            <a:pPr lvl="0"/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 place to approve One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time payments: Worklist, email notifications and Approve One-Time Payments</a:t>
            </a:r>
            <a:endParaRPr 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87" y="3848218"/>
            <a:ext cx="853612" cy="8536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12" y="4765516"/>
            <a:ext cx="853612" cy="853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2" y="5637442"/>
            <a:ext cx="853612" cy="8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TOPICS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330" y="1006335"/>
            <a:ext cx="10707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hlinkClick r:id="" action="ppaction://noaction"/>
              </a:rPr>
              <a:t>AWE OVERVIEW AND APPROVALS</a:t>
            </a:r>
            <a:r>
              <a:rPr lang="en-US" sz="2000" i="1" dirty="0">
                <a:solidFill>
                  <a:srgbClr val="006666"/>
                </a:solidFill>
              </a:rPr>
              <a:t> </a:t>
            </a:r>
            <a:endParaRPr lang="en-US" sz="2000" i="1" dirty="0" smtClean="0">
              <a:solidFill>
                <a:srgbClr val="006666"/>
              </a:solidFill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hlinkClick r:id="rId3" action="ppaction://hlinksldjump"/>
              </a:rPr>
              <a:t>PHASE II APPROVALS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 smtClean="0">
                <a:latin typeface="Arial"/>
                <a:hlinkClick r:id="rId4" action="ppaction://hlinksldjump"/>
              </a:rPr>
              <a:t>APPROVING CONTINGENT WORKER, VOLUNTARY TERM, PERSONAL DATA AND ONE TIME PAY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 smtClean="0">
                <a:latin typeface="Arial"/>
                <a:hlinkClick r:id="rId4" action="ppaction://hlinksldjump"/>
              </a:rPr>
              <a:t>BEST PRACTICES FOR MANAGING WORKLIST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 smtClean="0">
                <a:latin typeface="Arial"/>
                <a:hlinkClick r:id="rId4" action="ppaction://hlinksldjump"/>
              </a:rPr>
              <a:t>MANAGING APPROVALS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 smtClean="0">
                <a:latin typeface="Arial"/>
                <a:hlinkClick r:id="rId4" action="ppaction://hlinksldjump"/>
              </a:rPr>
              <a:t>TRANSACTOR/APPROVER – WHERE TO GO FOR PENDING APPROVALS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 smtClean="0">
                <a:latin typeface="Arial"/>
                <a:hlinkClick r:id="rId4" action="ppaction://hlinksldjump"/>
              </a:rPr>
              <a:t>UCPATH </a:t>
            </a:r>
            <a:r>
              <a:rPr lang="en-US" sz="2000" dirty="0">
                <a:latin typeface="Arial"/>
                <a:hlinkClick r:id="rId4" action="ppaction://hlinksldjump"/>
              </a:rPr>
              <a:t>TERMS AND ACRONYMS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5" action="ppaction://hlinksldjump"/>
              </a:rPr>
              <a:t>LEARNING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5" action="ppaction://hlinksldjump"/>
              </a:rPr>
              <a:t> OBJECTIVES REVIEW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 smtClean="0">
                <a:latin typeface="Arial"/>
                <a:hlinkClick r:id="rId6" action="ppaction://hlinksldjump"/>
              </a:rPr>
              <a:t>THINGS TO REMEMBER</a:t>
            </a:r>
            <a:endParaRPr lang="en-US" sz="2000" dirty="0" smtClean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82880" y="6391656"/>
            <a:ext cx="301752" cy="304800"/>
          </a:xfrm>
        </p:spPr>
        <p:txBody>
          <a:bodyPr/>
          <a:lstStyle/>
          <a:p>
            <a:pPr algn="ctr"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 algn="ctr">
                <a:defRPr/>
              </a:pPr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3" y="2092664"/>
            <a:ext cx="3479836" cy="2042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7137" y="2390775"/>
            <a:ext cx="7620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Feedback Please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</a:rPr>
              <a:t>http://bit.ly/pilottrainingphase2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4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pic>
        <p:nvPicPr>
          <p:cNvPr id="6" name="Picture 2" descr="Image result for question and ans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32" y="1246301"/>
            <a:ext cx="5835322" cy="43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8" y="6391656"/>
            <a:ext cx="457200" cy="30175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2727" y="5861115"/>
            <a:ext cx="635726" cy="95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77" y="5796048"/>
            <a:ext cx="2362195" cy="1031212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2385822" y="1987613"/>
            <a:ext cx="7096124" cy="2780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929668" y="2014771"/>
            <a:ext cx="8425028" cy="2773311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AWE Overview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Approvals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5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375994" y="243281"/>
            <a:ext cx="8425028" cy="1247928"/>
          </a:xfrm>
          <a:prstGeom prst="rect">
            <a:avLst/>
          </a:prstGeom>
          <a:noFill/>
          <a:ln w="76200"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AWE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Castellar" panose="020A0402060406010301" pitchFamily="18" charset="0"/>
              </a:rPr>
              <a:t>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Castellar" panose="020A0402060406010301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5402" y="1693008"/>
            <a:ext cx="1027931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AWE is the UCPath functionality that routes transactions for review and approval.           </a:t>
            </a:r>
            <a:endParaRPr lang="en-US" dirty="0" smtClean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AWE </a:t>
            </a:r>
            <a:r>
              <a:rPr lang="en-US" dirty="0"/>
              <a:t>process ensures the appropriate users review and approve </a:t>
            </a:r>
            <a:r>
              <a:rPr lang="en-US" dirty="0" smtClean="0"/>
              <a:t>transaction.  </a:t>
            </a:r>
            <a:endParaRPr lang="en-US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Location Approver options include: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380155" y="3637145"/>
          <a:ext cx="5259754" cy="130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4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375994" y="243281"/>
            <a:ext cx="8425028" cy="1247928"/>
          </a:xfrm>
          <a:prstGeom prst="rect">
            <a:avLst/>
          </a:prstGeom>
          <a:noFill/>
          <a:ln w="76200"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to Approve</a:t>
            </a:r>
            <a:r>
              <a:rPr lang="en-US" sz="7200" b="1" dirty="0">
                <a:solidFill>
                  <a:srgbClr val="F1AB00"/>
                </a:solidFill>
                <a:latin typeface="Castellar" panose="020A0402060406010301" pitchFamily="18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5402" y="1693008"/>
            <a:ext cx="10279310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dirty="0" smtClean="0"/>
              <a:t>Properly formed valid transaction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r>
              <a:rPr lang="en-US" dirty="0" smtClean="0"/>
              <a:t>Correct action reason code used</a:t>
            </a:r>
            <a:endParaRPr lang="en-US" dirty="0"/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r>
              <a:rPr lang="en-US" dirty="0" smtClean="0"/>
              <a:t>All required fields have been completed     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dirty="0" smtClean="0"/>
              <a:t>Approved personnel transaction accurately entered into the template  </a:t>
            </a:r>
            <a:endParaRPr lang="en-US" dirty="0"/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r>
              <a:rPr lang="en-US" dirty="0" smtClean="0"/>
              <a:t>Review attachments and/or comments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r>
              <a:rPr lang="en-US" dirty="0" smtClean="0"/>
              <a:t>Effective date is correct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380155" y="4420917"/>
          <a:ext cx="5259754" cy="130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miley Face 6"/>
          <p:cNvSpPr/>
          <p:nvPr/>
        </p:nvSpPr>
        <p:spPr>
          <a:xfrm>
            <a:off x="9041769" y="1491209"/>
            <a:ext cx="2447865" cy="2345634"/>
          </a:xfrm>
          <a:prstGeom prst="smileyFace">
            <a:avLst>
              <a:gd name="adj" fmla="val 465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23808F92-005C-42BE-AAFA-C8270F4B8E8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879" y="6391656"/>
            <a:ext cx="353833" cy="307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56D9A-717C-4C36-974D-F6EE13F3C2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hape 174"/>
          <p:cNvSpPr txBox="1"/>
          <p:nvPr/>
        </p:nvSpPr>
        <p:spPr>
          <a:xfrm>
            <a:off x="1375994" y="243281"/>
            <a:ext cx="8425028" cy="1247928"/>
          </a:xfrm>
          <a:prstGeom prst="rect">
            <a:avLst/>
          </a:prstGeom>
          <a:noFill/>
          <a:ln w="76200"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DENY</a:t>
            </a:r>
            <a:r>
              <a:rPr lang="en-US" sz="7200" b="1" dirty="0" smtClean="0">
                <a:solidFill>
                  <a:srgbClr val="F1AB00"/>
                </a:solidFill>
                <a:latin typeface="Castellar" panose="020A0402060406010301" pitchFamily="18" charset="0"/>
              </a:rPr>
              <a:t>!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Castellar" panose="020A0402060406010301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5402" y="1693008"/>
            <a:ext cx="10279310" cy="23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Required fields </a:t>
            </a:r>
            <a:r>
              <a:rPr lang="en-US" dirty="0" smtClean="0"/>
              <a:t>are incomplete</a:t>
            </a:r>
            <a:endParaRPr lang="en-US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Incorrect reason </a:t>
            </a:r>
            <a:r>
              <a:rPr lang="en-US" dirty="0" smtClean="0"/>
              <a:t>action reason code used</a:t>
            </a:r>
            <a:endParaRPr lang="en-US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Missing attachments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Incorrect </a:t>
            </a:r>
            <a:r>
              <a:rPr lang="en-US" dirty="0"/>
              <a:t>effective date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Information on template does not match transaction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transaction does not match </a:t>
            </a:r>
            <a:r>
              <a:rPr lang="en-US" dirty="0"/>
              <a:t>what is stated in comments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380155" y="4520723"/>
          <a:ext cx="5259754" cy="130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miley Face 6"/>
          <p:cNvSpPr/>
          <p:nvPr/>
        </p:nvSpPr>
        <p:spPr>
          <a:xfrm>
            <a:off x="8348870" y="1693008"/>
            <a:ext cx="2447865" cy="2345634"/>
          </a:xfrm>
          <a:prstGeom prst="smileyFace">
            <a:avLst>
              <a:gd name="adj" fmla="val -4653"/>
            </a:avLst>
          </a:prstGeom>
          <a:solidFill>
            <a:srgbClr val="FC606F"/>
          </a:solidFill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ardrop 7"/>
          <p:cNvSpPr/>
          <p:nvPr/>
        </p:nvSpPr>
        <p:spPr>
          <a:xfrm rot="19286792">
            <a:off x="8894294" y="2719329"/>
            <a:ext cx="222641" cy="219393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6">
                                            <p:graphicEl>
                                              <a:dgm id="{BD489FC5-FD04-4197-89F8-AD8A50543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6">
                                            <p:graphicEl>
                                              <a:dgm id="{BD489FC5-FD04-4197-89F8-AD8A50543E3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/>
        </p:bldSub>
      </p:bldGraphic>
    </p:bldLst>
  </p:timing>
</p:sld>
</file>

<file path=ppt/theme/theme1.xml><?xml version="1.0" encoding="utf-8"?>
<a:theme xmlns:a="http://schemas.openxmlformats.org/drawingml/2006/main" name="1_UCR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B083BF9FF644EB6925F3F8AA77806" ma:contentTypeVersion="0" ma:contentTypeDescription="Create a new document." ma:contentTypeScope="" ma:versionID="a914d227bd1516d8cf6316d3aab9e1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53158-FB73-473A-8AE4-9FA603606C24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0C36BF-3066-4EE8-B072-BDBDDDC3A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F7BFE-965D-4127-95A8-317A52897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50400</TotalTime>
  <Words>1659</Words>
  <Application>Microsoft Office PowerPoint</Application>
  <PresentationFormat>Widescreen</PresentationFormat>
  <Paragraphs>299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Castellar</vt:lpstr>
      <vt:lpstr>Lucida Handwriting</vt:lpstr>
      <vt:lpstr>Times New Roman</vt:lpstr>
      <vt:lpstr>Tw Cen MT</vt:lpstr>
      <vt:lpstr>Wingdings</vt:lpstr>
      <vt:lpstr>1_UCRTemplate1</vt:lpstr>
      <vt:lpstr>PowerPoint Presentation</vt:lpstr>
      <vt:lpstr>TRAINER INTRODUCTION</vt:lpstr>
      <vt:lpstr>HOUSEKEEPING</vt:lpstr>
      <vt:lpstr>LEARNING OBJECTIVES</vt:lpstr>
      <vt:lpstr>LEARNING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CONTINGENT WORKER</vt:lpstr>
      <vt:lpstr>PowerPoint Presentation</vt:lpstr>
      <vt:lpstr>CWR PENDING APPROVAL</vt:lpstr>
      <vt:lpstr>CWR APPROVED</vt:lpstr>
      <vt:lpstr>PowerPoint Presentation</vt:lpstr>
      <vt:lpstr>PowerPoint Presentation</vt:lpstr>
      <vt:lpstr>WORKLIST</vt:lpstr>
      <vt:lpstr>BEST PRACTICES: UCPATH WORKLIST &amp; AWE MANAGEMENT</vt:lpstr>
      <vt:lpstr>EXAMPLE: UCPATH WORKLIST </vt:lpstr>
      <vt:lpstr>BEST PRACTICES: UCPATH WORKLIST &amp; AWE MANAGEMENT </vt:lpstr>
      <vt:lpstr>WORKLIST PAIN POINTS</vt:lpstr>
      <vt:lpstr>PowerPoint Presentation</vt:lpstr>
      <vt:lpstr>VOLUNTARY TERMINATION &amp; PERSONAL DATA </vt:lpstr>
      <vt:lpstr>PowerPoint Presentation</vt:lpstr>
      <vt:lpstr>VOLUNTARY TERMINATION PENDING APPROVAL</vt:lpstr>
      <vt:lpstr>VOLUNTARY TERMINATION APPROVED</vt:lpstr>
      <vt:lpstr>PowerPoint Presentation</vt:lpstr>
      <vt:lpstr>PowerPoint Presentation</vt:lpstr>
      <vt:lpstr>ONE TIME PAY</vt:lpstr>
      <vt:lpstr>PowerPoint Presentation</vt:lpstr>
      <vt:lpstr>ONE TIME PAY TRANSACTION PENDING APPROVAL</vt:lpstr>
      <vt:lpstr>ONE TIME PAY TRANSACTION APPROVED</vt:lpstr>
      <vt:lpstr>PowerPoint Presentation</vt:lpstr>
      <vt:lpstr>PowerPoint Presentation</vt:lpstr>
      <vt:lpstr>MANAGING APPROVALS </vt:lpstr>
      <vt:lpstr>NOTIFICATION - DEMO</vt:lpstr>
      <vt:lpstr>PowerPoint Presentation</vt:lpstr>
      <vt:lpstr>PowerPoint Presentation</vt:lpstr>
      <vt:lpstr>WHERE CAN I VIEW LOCAL PENDING TRANSACTION?</vt:lpstr>
      <vt:lpstr>WHERE CAN I VIEW LOCAL PENDING TRANSACTION?</vt:lpstr>
      <vt:lpstr>WHERE CAN I VIEW UCPC PENDING TRANSACTIONS?</vt:lpstr>
      <vt:lpstr>PowerPoint Presentation</vt:lpstr>
      <vt:lpstr>UCPATH KEY TERMS AND ACRONYMS – APPROVAL WORKFLOW ENGINE (AWE)</vt:lpstr>
      <vt:lpstr>UCPATH KEY TERMS AND ACRONYMS - WORKLIST</vt:lpstr>
      <vt:lpstr>UCPATH KEY TERMS AND ACRONYMS - WORKFLOW</vt:lpstr>
      <vt:lpstr>UCPATH KEY TERMS AND ACRONYMS – EFFECTIVE DATING</vt:lpstr>
      <vt:lpstr>LEARNING OBJECTIVES REVIEW</vt:lpstr>
      <vt:lpstr>THINGS TO REMEMBER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UCPath</dc:title>
  <dc:creator>Puja Pannu</dc:creator>
  <cp:lastModifiedBy>Puja Pannu</cp:lastModifiedBy>
  <cp:revision>1321</cp:revision>
  <cp:lastPrinted>2019-09-20T16:26:12Z</cp:lastPrinted>
  <dcterms:created xsi:type="dcterms:W3CDTF">2016-05-04T15:33:48Z</dcterms:created>
  <dcterms:modified xsi:type="dcterms:W3CDTF">2019-10-09T23:01:17Z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0x010100CDBB083BF9FF644EB6925F3F8AA77806</vt:lpwstr>
  </property>
</Properties>
</file>